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46"/>
    <p:restoredTop sz="94667"/>
  </p:normalViewPr>
  <p:slideViewPr>
    <p:cSldViewPr snapToGrid="0" snapToObjects="1">
      <p:cViewPr>
        <p:scale>
          <a:sx n="107" d="100"/>
          <a:sy n="107" d="100"/>
        </p:scale>
        <p:origin x="59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23.png"/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6.svg"/><Relationship Id="rId11" Type="http://schemas.openxmlformats.org/officeDocument/2006/relationships/image" Target="../media/image21.png"/><Relationship Id="rId5" Type="http://schemas.openxmlformats.org/officeDocument/2006/relationships/image" Target="../media/image5.png"/><Relationship Id="rId10" Type="http://schemas.openxmlformats.org/officeDocument/2006/relationships/image" Target="../media/image20.svg"/><Relationship Id="rId4" Type="http://schemas.openxmlformats.org/officeDocument/2006/relationships/image" Target="../media/image16.svg"/><Relationship Id="rId9" Type="http://schemas.openxmlformats.org/officeDocument/2006/relationships/image" Target="../media/image19.png"/><Relationship Id="rId14" Type="http://schemas.openxmlformats.org/officeDocument/2006/relationships/image" Target="../media/image24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10" Type="http://schemas.openxmlformats.org/officeDocument/2006/relationships/image" Target="../media/image34.svg"/><Relationship Id="rId4" Type="http://schemas.openxmlformats.org/officeDocument/2006/relationships/image" Target="../media/image28.svg"/><Relationship Id="rId9" Type="http://schemas.openxmlformats.org/officeDocument/2006/relationships/image" Target="../media/image33.pn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svg"/><Relationship Id="rId3" Type="http://schemas.openxmlformats.org/officeDocument/2006/relationships/image" Target="../media/image35.png"/><Relationship Id="rId7" Type="http://schemas.openxmlformats.org/officeDocument/2006/relationships/image" Target="../media/image37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10" Type="http://schemas.openxmlformats.org/officeDocument/2006/relationships/image" Target="../media/image30.svg"/><Relationship Id="rId4" Type="http://schemas.openxmlformats.org/officeDocument/2006/relationships/image" Target="../media/image36.svg"/><Relationship Id="rId9" Type="http://schemas.openxmlformats.org/officeDocument/2006/relationships/image" Target="../media/image29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23.png"/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6.svg"/><Relationship Id="rId11" Type="http://schemas.openxmlformats.org/officeDocument/2006/relationships/image" Target="../media/image21.png"/><Relationship Id="rId5" Type="http://schemas.openxmlformats.org/officeDocument/2006/relationships/image" Target="../media/image5.png"/><Relationship Id="rId10" Type="http://schemas.openxmlformats.org/officeDocument/2006/relationships/image" Target="../media/image20.svg"/><Relationship Id="rId4" Type="http://schemas.openxmlformats.org/officeDocument/2006/relationships/image" Target="../media/image16.svg"/><Relationship Id="rId9" Type="http://schemas.openxmlformats.org/officeDocument/2006/relationships/image" Target="../media/image19.png"/><Relationship Id="rId14" Type="http://schemas.openxmlformats.org/officeDocument/2006/relationships/image" Target="../media/image24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10" Type="http://schemas.openxmlformats.org/officeDocument/2006/relationships/image" Target="../media/image34.svg"/><Relationship Id="rId4" Type="http://schemas.openxmlformats.org/officeDocument/2006/relationships/image" Target="../media/image28.svg"/><Relationship Id="rId9" Type="http://schemas.openxmlformats.org/officeDocument/2006/relationships/image" Target="../media/image33.pn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svg"/><Relationship Id="rId3" Type="http://schemas.openxmlformats.org/officeDocument/2006/relationships/image" Target="../media/image35.png"/><Relationship Id="rId7" Type="http://schemas.openxmlformats.org/officeDocument/2006/relationships/image" Target="../media/image37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10" Type="http://schemas.openxmlformats.org/officeDocument/2006/relationships/image" Target="../media/image30.svg"/><Relationship Id="rId4" Type="http://schemas.openxmlformats.org/officeDocument/2006/relationships/image" Target="../media/image36.svg"/><Relationship Id="rId9" Type="http://schemas.openxmlformats.org/officeDocument/2006/relationships/image" Target="../media/image2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64533D-5612-44C8-B741-6FC8643B7ED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5C7A842-3771-429F-BB4F-EE1FCE46E9EA}">
      <dgm:prSet/>
      <dgm:spPr/>
      <dgm:t>
        <a:bodyPr/>
        <a:lstStyle/>
        <a:p>
          <a:r>
            <a:rPr lang="en-US"/>
            <a:t>Active Accreditation Steering Committee (ASC)</a:t>
          </a:r>
        </a:p>
      </dgm:t>
    </dgm:pt>
    <dgm:pt modelId="{F926406E-B6A7-4D25-8FB2-80F5B924C33C}" type="parTrans" cxnId="{22BE2CD9-AED9-41C3-9B4A-9E570CF21D2C}">
      <dgm:prSet/>
      <dgm:spPr/>
      <dgm:t>
        <a:bodyPr/>
        <a:lstStyle/>
        <a:p>
          <a:endParaRPr lang="en-US"/>
        </a:p>
      </dgm:t>
    </dgm:pt>
    <dgm:pt modelId="{305F008E-5F85-44EC-A5D7-7E927CAE617D}" type="sibTrans" cxnId="{22BE2CD9-AED9-41C3-9B4A-9E570CF21D2C}">
      <dgm:prSet/>
      <dgm:spPr/>
      <dgm:t>
        <a:bodyPr/>
        <a:lstStyle/>
        <a:p>
          <a:endParaRPr lang="en-US"/>
        </a:p>
      </dgm:t>
    </dgm:pt>
    <dgm:pt modelId="{9D4A8595-82E4-469E-AC6A-5F818D0F1114}">
      <dgm:prSet/>
      <dgm:spPr/>
      <dgm:t>
        <a:bodyPr/>
        <a:lstStyle/>
        <a:p>
          <a:r>
            <a:rPr lang="en-US"/>
            <a:t>31 Members</a:t>
          </a:r>
        </a:p>
      </dgm:t>
    </dgm:pt>
    <dgm:pt modelId="{90A58ABF-983E-4322-8E84-2E08770B5EFF}" type="parTrans" cxnId="{B07A9788-1617-482B-B504-8F8E193D73AA}">
      <dgm:prSet/>
      <dgm:spPr/>
      <dgm:t>
        <a:bodyPr/>
        <a:lstStyle/>
        <a:p>
          <a:endParaRPr lang="en-US"/>
        </a:p>
      </dgm:t>
    </dgm:pt>
    <dgm:pt modelId="{0A598AD8-F9FE-4DF3-A328-53E67DB12B9F}" type="sibTrans" cxnId="{B07A9788-1617-482B-B504-8F8E193D73AA}">
      <dgm:prSet/>
      <dgm:spPr/>
      <dgm:t>
        <a:bodyPr/>
        <a:lstStyle/>
        <a:p>
          <a:endParaRPr lang="en-US"/>
        </a:p>
      </dgm:t>
    </dgm:pt>
    <dgm:pt modelId="{816743EF-3D17-4917-AD52-EC2CE3150169}">
      <dgm:prSet/>
      <dgm:spPr/>
      <dgm:t>
        <a:bodyPr/>
        <a:lstStyle/>
        <a:p>
          <a:r>
            <a:rPr lang="en-US"/>
            <a:t>5 Teams</a:t>
          </a:r>
        </a:p>
      </dgm:t>
    </dgm:pt>
    <dgm:pt modelId="{079D44FE-9E30-4CF1-B460-C3E8CDD46321}" type="parTrans" cxnId="{38CA2BB6-DE22-4038-8B76-C58448E6B3F7}">
      <dgm:prSet/>
      <dgm:spPr/>
      <dgm:t>
        <a:bodyPr/>
        <a:lstStyle/>
        <a:p>
          <a:endParaRPr lang="en-US"/>
        </a:p>
      </dgm:t>
    </dgm:pt>
    <dgm:pt modelId="{954E6B5E-7A1F-44C4-ACD3-AE751E0077F5}" type="sibTrans" cxnId="{38CA2BB6-DE22-4038-8B76-C58448E6B3F7}">
      <dgm:prSet/>
      <dgm:spPr/>
      <dgm:t>
        <a:bodyPr/>
        <a:lstStyle/>
        <a:p>
          <a:endParaRPr lang="en-US"/>
        </a:p>
      </dgm:t>
    </dgm:pt>
    <dgm:pt modelId="{B668CF80-EEEE-4355-836F-DA3FE527DAFE}">
      <dgm:prSet/>
      <dgm:spPr/>
      <dgm:t>
        <a:bodyPr/>
        <a:lstStyle/>
        <a:p>
          <a:r>
            <a:rPr lang="en-US"/>
            <a:t>Hired Accreditation Writer in Nov</a:t>
          </a:r>
        </a:p>
      </dgm:t>
    </dgm:pt>
    <dgm:pt modelId="{202A477E-4F5B-4148-B9C0-BEF77F86BAC5}" type="parTrans" cxnId="{0E151066-B9B0-4680-9738-D456F9DE4ED0}">
      <dgm:prSet/>
      <dgm:spPr/>
      <dgm:t>
        <a:bodyPr/>
        <a:lstStyle/>
        <a:p>
          <a:endParaRPr lang="en-US"/>
        </a:p>
      </dgm:t>
    </dgm:pt>
    <dgm:pt modelId="{3AC8DAEF-1C58-4F27-9A39-594524A9878F}" type="sibTrans" cxnId="{0E151066-B9B0-4680-9738-D456F9DE4ED0}">
      <dgm:prSet/>
      <dgm:spPr/>
      <dgm:t>
        <a:bodyPr/>
        <a:lstStyle/>
        <a:p>
          <a:endParaRPr lang="en-US"/>
        </a:p>
      </dgm:t>
    </dgm:pt>
    <dgm:pt modelId="{2FE905BA-F474-4E0D-A0A5-1BA60EE48121}">
      <dgm:prSet/>
      <dgm:spPr/>
      <dgm:t>
        <a:bodyPr/>
        <a:lstStyle/>
        <a:p>
          <a:r>
            <a:rPr lang="en-US"/>
            <a:t>Jason Cifra  </a:t>
          </a:r>
        </a:p>
      </dgm:t>
    </dgm:pt>
    <dgm:pt modelId="{4F6843FE-4028-44C5-BC58-7AD6921DDA14}" type="parTrans" cxnId="{1427C58D-E467-4093-9DB2-8D10A3258B59}">
      <dgm:prSet/>
      <dgm:spPr/>
      <dgm:t>
        <a:bodyPr/>
        <a:lstStyle/>
        <a:p>
          <a:endParaRPr lang="en-US"/>
        </a:p>
      </dgm:t>
    </dgm:pt>
    <dgm:pt modelId="{628A2D2C-C4E7-43E5-A3C5-6D02D94E73E7}" type="sibTrans" cxnId="{1427C58D-E467-4093-9DB2-8D10A3258B59}">
      <dgm:prSet/>
      <dgm:spPr/>
      <dgm:t>
        <a:bodyPr/>
        <a:lstStyle/>
        <a:p>
          <a:endParaRPr lang="en-US"/>
        </a:p>
      </dgm:t>
    </dgm:pt>
    <dgm:pt modelId="{0970773B-1E14-4724-AD39-48D40B9D315E}">
      <dgm:prSet/>
      <dgm:spPr/>
      <dgm:t>
        <a:bodyPr/>
        <a:lstStyle/>
        <a:p>
          <a:r>
            <a:rPr lang="en-US"/>
            <a:t>ASC Working Sessions </a:t>
          </a:r>
        </a:p>
      </dgm:t>
    </dgm:pt>
    <dgm:pt modelId="{7CC39DA2-188E-44F7-B037-A18931D36218}" type="parTrans" cxnId="{5D592BDF-BE9D-4686-939D-55BBD9D61C52}">
      <dgm:prSet/>
      <dgm:spPr/>
      <dgm:t>
        <a:bodyPr/>
        <a:lstStyle/>
        <a:p>
          <a:endParaRPr lang="en-US"/>
        </a:p>
      </dgm:t>
    </dgm:pt>
    <dgm:pt modelId="{9C6AC69A-04F7-4980-AE7B-B8850ADC8297}" type="sibTrans" cxnId="{5D592BDF-BE9D-4686-939D-55BBD9D61C52}">
      <dgm:prSet/>
      <dgm:spPr/>
      <dgm:t>
        <a:bodyPr/>
        <a:lstStyle/>
        <a:p>
          <a:endParaRPr lang="en-US"/>
        </a:p>
      </dgm:t>
    </dgm:pt>
    <dgm:pt modelId="{EFFC2C8F-B2BF-432A-BF61-5DC3B6CDAB32}">
      <dgm:prSet/>
      <dgm:spPr/>
      <dgm:t>
        <a:bodyPr/>
        <a:lstStyle/>
        <a:p>
          <a:r>
            <a:rPr lang="en-US"/>
            <a:t>Oct 4</a:t>
          </a:r>
        </a:p>
      </dgm:t>
    </dgm:pt>
    <dgm:pt modelId="{18670A26-5212-440E-8A0D-458817696200}" type="parTrans" cxnId="{CC41D89B-21E8-41B6-9B8D-8CE6614A391B}">
      <dgm:prSet/>
      <dgm:spPr/>
      <dgm:t>
        <a:bodyPr/>
        <a:lstStyle/>
        <a:p>
          <a:endParaRPr lang="en-US"/>
        </a:p>
      </dgm:t>
    </dgm:pt>
    <dgm:pt modelId="{AB3AD928-1306-4601-9AB3-2054DFEF318A}" type="sibTrans" cxnId="{CC41D89B-21E8-41B6-9B8D-8CE6614A391B}">
      <dgm:prSet/>
      <dgm:spPr/>
      <dgm:t>
        <a:bodyPr/>
        <a:lstStyle/>
        <a:p>
          <a:endParaRPr lang="en-US"/>
        </a:p>
      </dgm:t>
    </dgm:pt>
    <dgm:pt modelId="{93F4A961-DF33-4481-8246-A381395FA11A}">
      <dgm:prSet/>
      <dgm:spPr/>
      <dgm:t>
        <a:bodyPr/>
        <a:lstStyle/>
        <a:p>
          <a:r>
            <a:rPr lang="en-US"/>
            <a:t>Nov 13 </a:t>
          </a:r>
        </a:p>
      </dgm:t>
    </dgm:pt>
    <dgm:pt modelId="{E9346407-ADFF-4DD2-B94E-BDED814F7ECB}" type="parTrans" cxnId="{43F1E94B-43EB-459E-B526-DF527CB6DEC8}">
      <dgm:prSet/>
      <dgm:spPr/>
      <dgm:t>
        <a:bodyPr/>
        <a:lstStyle/>
        <a:p>
          <a:endParaRPr lang="en-US"/>
        </a:p>
      </dgm:t>
    </dgm:pt>
    <dgm:pt modelId="{D062C3E8-3106-407D-A85D-DC2589DCB6A7}" type="sibTrans" cxnId="{43F1E94B-43EB-459E-B526-DF527CB6DEC8}">
      <dgm:prSet/>
      <dgm:spPr/>
      <dgm:t>
        <a:bodyPr/>
        <a:lstStyle/>
        <a:p>
          <a:endParaRPr lang="en-US"/>
        </a:p>
      </dgm:t>
    </dgm:pt>
    <dgm:pt modelId="{CDF22F2D-B0D2-40DA-8BCE-F9203AA9437D}" type="pres">
      <dgm:prSet presAssocID="{E364533D-5612-44C8-B741-6FC8643B7ED3}" presName="root" presStyleCnt="0">
        <dgm:presLayoutVars>
          <dgm:dir/>
          <dgm:resizeHandles val="exact"/>
        </dgm:presLayoutVars>
      </dgm:prSet>
      <dgm:spPr/>
    </dgm:pt>
    <dgm:pt modelId="{8132EC0F-7F6F-45EB-83A8-2ADF1BDCADB2}" type="pres">
      <dgm:prSet presAssocID="{A5C7A842-3771-429F-BB4F-EE1FCE46E9EA}" presName="compNode" presStyleCnt="0"/>
      <dgm:spPr/>
    </dgm:pt>
    <dgm:pt modelId="{7F222164-7A29-47A2-9994-933A5EEAE9D8}" type="pres">
      <dgm:prSet presAssocID="{A5C7A842-3771-429F-BB4F-EE1FCE46E9EA}" presName="bgRect" presStyleLbl="bgShp" presStyleIdx="0" presStyleCnt="3"/>
      <dgm:spPr/>
    </dgm:pt>
    <dgm:pt modelId="{6800E2AF-3151-4830-BB92-757870CE4489}" type="pres">
      <dgm:prSet presAssocID="{A5C7A842-3771-429F-BB4F-EE1FCE46E9E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BD7D8433-E99C-479C-9D99-DCA78F5E2E46}" type="pres">
      <dgm:prSet presAssocID="{A5C7A842-3771-429F-BB4F-EE1FCE46E9EA}" presName="spaceRect" presStyleCnt="0"/>
      <dgm:spPr/>
    </dgm:pt>
    <dgm:pt modelId="{3550672A-FF98-4B44-8F15-B713F984170B}" type="pres">
      <dgm:prSet presAssocID="{A5C7A842-3771-429F-BB4F-EE1FCE46E9EA}" presName="parTx" presStyleLbl="revTx" presStyleIdx="0" presStyleCnt="6">
        <dgm:presLayoutVars>
          <dgm:chMax val="0"/>
          <dgm:chPref val="0"/>
        </dgm:presLayoutVars>
      </dgm:prSet>
      <dgm:spPr/>
    </dgm:pt>
    <dgm:pt modelId="{B94BFA39-C47D-4C8C-ADC8-1C53E89791C7}" type="pres">
      <dgm:prSet presAssocID="{A5C7A842-3771-429F-BB4F-EE1FCE46E9EA}" presName="desTx" presStyleLbl="revTx" presStyleIdx="1" presStyleCnt="6">
        <dgm:presLayoutVars/>
      </dgm:prSet>
      <dgm:spPr/>
    </dgm:pt>
    <dgm:pt modelId="{13C9FDED-C3F7-463A-ABAF-9636A898E97E}" type="pres">
      <dgm:prSet presAssocID="{305F008E-5F85-44EC-A5D7-7E927CAE617D}" presName="sibTrans" presStyleCnt="0"/>
      <dgm:spPr/>
    </dgm:pt>
    <dgm:pt modelId="{FA65056A-C83F-4DF3-9A65-9FD8DCBA93A2}" type="pres">
      <dgm:prSet presAssocID="{B668CF80-EEEE-4355-836F-DA3FE527DAFE}" presName="compNode" presStyleCnt="0"/>
      <dgm:spPr/>
    </dgm:pt>
    <dgm:pt modelId="{8231EC62-68AE-4735-A1E4-B2C50DA3479D}" type="pres">
      <dgm:prSet presAssocID="{B668CF80-EEEE-4355-836F-DA3FE527DAFE}" presName="bgRect" presStyleLbl="bgShp" presStyleIdx="1" presStyleCnt="3"/>
      <dgm:spPr/>
    </dgm:pt>
    <dgm:pt modelId="{6B315B08-245E-403A-9C40-134C25A33CB5}" type="pres">
      <dgm:prSet presAssocID="{B668CF80-EEEE-4355-836F-DA3FE527DAF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294F7F3B-8709-427F-9BB2-7C47321BEAFE}" type="pres">
      <dgm:prSet presAssocID="{B668CF80-EEEE-4355-836F-DA3FE527DAFE}" presName="spaceRect" presStyleCnt="0"/>
      <dgm:spPr/>
    </dgm:pt>
    <dgm:pt modelId="{95AFC721-1162-4454-AEAE-F02B6E9DA5B9}" type="pres">
      <dgm:prSet presAssocID="{B668CF80-EEEE-4355-836F-DA3FE527DAFE}" presName="parTx" presStyleLbl="revTx" presStyleIdx="2" presStyleCnt="6">
        <dgm:presLayoutVars>
          <dgm:chMax val="0"/>
          <dgm:chPref val="0"/>
        </dgm:presLayoutVars>
      </dgm:prSet>
      <dgm:spPr/>
    </dgm:pt>
    <dgm:pt modelId="{F2C4609C-FB46-4259-827C-B3D9A416850E}" type="pres">
      <dgm:prSet presAssocID="{B668CF80-EEEE-4355-836F-DA3FE527DAFE}" presName="desTx" presStyleLbl="revTx" presStyleIdx="3" presStyleCnt="6">
        <dgm:presLayoutVars/>
      </dgm:prSet>
      <dgm:spPr/>
    </dgm:pt>
    <dgm:pt modelId="{4110B13A-C75A-4C6A-84FA-64CD9D6B7A1D}" type="pres">
      <dgm:prSet presAssocID="{3AC8DAEF-1C58-4F27-9A39-594524A9878F}" presName="sibTrans" presStyleCnt="0"/>
      <dgm:spPr/>
    </dgm:pt>
    <dgm:pt modelId="{BF10BC66-39CC-45C3-9F14-B64DC0A886EB}" type="pres">
      <dgm:prSet presAssocID="{0970773B-1E14-4724-AD39-48D40B9D315E}" presName="compNode" presStyleCnt="0"/>
      <dgm:spPr/>
    </dgm:pt>
    <dgm:pt modelId="{B2B7F59D-3280-4C05-BC42-C5461EB90E10}" type="pres">
      <dgm:prSet presAssocID="{0970773B-1E14-4724-AD39-48D40B9D315E}" presName="bgRect" presStyleLbl="bgShp" presStyleIdx="2" presStyleCnt="3"/>
      <dgm:spPr/>
    </dgm:pt>
    <dgm:pt modelId="{18A6A194-DA17-4A1C-AAD1-33A730E5DCC2}" type="pres">
      <dgm:prSet presAssocID="{0970773B-1E14-4724-AD39-48D40B9D315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8AAC58D4-2CBE-40E6-B0BB-60DAEB7855C7}" type="pres">
      <dgm:prSet presAssocID="{0970773B-1E14-4724-AD39-48D40B9D315E}" presName="spaceRect" presStyleCnt="0"/>
      <dgm:spPr/>
    </dgm:pt>
    <dgm:pt modelId="{1E2FBDA9-ABB3-401B-B0D8-2F31CC0EEC16}" type="pres">
      <dgm:prSet presAssocID="{0970773B-1E14-4724-AD39-48D40B9D315E}" presName="parTx" presStyleLbl="revTx" presStyleIdx="4" presStyleCnt="6">
        <dgm:presLayoutVars>
          <dgm:chMax val="0"/>
          <dgm:chPref val="0"/>
        </dgm:presLayoutVars>
      </dgm:prSet>
      <dgm:spPr/>
    </dgm:pt>
    <dgm:pt modelId="{F9BDF605-C7E2-4CDB-BB74-FADE2F52ECC6}" type="pres">
      <dgm:prSet presAssocID="{0970773B-1E14-4724-AD39-48D40B9D315E}" presName="desTx" presStyleLbl="revTx" presStyleIdx="5" presStyleCnt="6">
        <dgm:presLayoutVars/>
      </dgm:prSet>
      <dgm:spPr/>
    </dgm:pt>
  </dgm:ptLst>
  <dgm:cxnLst>
    <dgm:cxn modelId="{0B27A91A-0826-475D-9CB9-83BBF8A4D25A}" type="presOf" srcId="{93F4A961-DF33-4481-8246-A381395FA11A}" destId="{F9BDF605-C7E2-4CDB-BB74-FADE2F52ECC6}" srcOrd="0" destOrd="1" presId="urn:microsoft.com/office/officeart/2018/2/layout/IconVerticalSolidList"/>
    <dgm:cxn modelId="{E2C5F31A-7F63-4B18-8FDE-F4877A95888A}" type="presOf" srcId="{816743EF-3D17-4917-AD52-EC2CE3150169}" destId="{B94BFA39-C47D-4C8C-ADC8-1C53E89791C7}" srcOrd="0" destOrd="1" presId="urn:microsoft.com/office/officeart/2018/2/layout/IconVerticalSolidList"/>
    <dgm:cxn modelId="{C9110C29-4D96-4E66-9E5C-2BE69C0E5CFC}" type="presOf" srcId="{0970773B-1E14-4724-AD39-48D40B9D315E}" destId="{1E2FBDA9-ABB3-401B-B0D8-2F31CC0EEC16}" srcOrd="0" destOrd="0" presId="urn:microsoft.com/office/officeart/2018/2/layout/IconVerticalSolidList"/>
    <dgm:cxn modelId="{43F1E94B-43EB-459E-B526-DF527CB6DEC8}" srcId="{0970773B-1E14-4724-AD39-48D40B9D315E}" destId="{93F4A961-DF33-4481-8246-A381395FA11A}" srcOrd="1" destOrd="0" parTransId="{E9346407-ADFF-4DD2-B94E-BDED814F7ECB}" sibTransId="{D062C3E8-3106-407D-A85D-DC2589DCB6A7}"/>
    <dgm:cxn modelId="{85437A55-1600-4EBE-978F-55BB88BAA638}" type="presOf" srcId="{E364533D-5612-44C8-B741-6FC8643B7ED3}" destId="{CDF22F2D-B0D2-40DA-8BCE-F9203AA9437D}" srcOrd="0" destOrd="0" presId="urn:microsoft.com/office/officeart/2018/2/layout/IconVerticalSolidList"/>
    <dgm:cxn modelId="{0E151066-B9B0-4680-9738-D456F9DE4ED0}" srcId="{E364533D-5612-44C8-B741-6FC8643B7ED3}" destId="{B668CF80-EEEE-4355-836F-DA3FE527DAFE}" srcOrd="1" destOrd="0" parTransId="{202A477E-4F5B-4148-B9C0-BEF77F86BAC5}" sibTransId="{3AC8DAEF-1C58-4F27-9A39-594524A9878F}"/>
    <dgm:cxn modelId="{55048487-7A4A-45CD-BFD8-A9AFA6FBFAC6}" type="presOf" srcId="{B668CF80-EEEE-4355-836F-DA3FE527DAFE}" destId="{95AFC721-1162-4454-AEAE-F02B6E9DA5B9}" srcOrd="0" destOrd="0" presId="urn:microsoft.com/office/officeart/2018/2/layout/IconVerticalSolidList"/>
    <dgm:cxn modelId="{B07A9788-1617-482B-B504-8F8E193D73AA}" srcId="{A5C7A842-3771-429F-BB4F-EE1FCE46E9EA}" destId="{9D4A8595-82E4-469E-AC6A-5F818D0F1114}" srcOrd="0" destOrd="0" parTransId="{90A58ABF-983E-4322-8E84-2E08770B5EFF}" sibTransId="{0A598AD8-F9FE-4DF3-A328-53E67DB12B9F}"/>
    <dgm:cxn modelId="{D6AFFC8C-BAE6-4523-908A-3C3E87906878}" type="presOf" srcId="{9D4A8595-82E4-469E-AC6A-5F818D0F1114}" destId="{B94BFA39-C47D-4C8C-ADC8-1C53E89791C7}" srcOrd="0" destOrd="0" presId="urn:microsoft.com/office/officeart/2018/2/layout/IconVerticalSolidList"/>
    <dgm:cxn modelId="{1427C58D-E467-4093-9DB2-8D10A3258B59}" srcId="{B668CF80-EEEE-4355-836F-DA3FE527DAFE}" destId="{2FE905BA-F474-4E0D-A0A5-1BA60EE48121}" srcOrd="0" destOrd="0" parTransId="{4F6843FE-4028-44C5-BC58-7AD6921DDA14}" sibTransId="{628A2D2C-C4E7-43E5-A3C5-6D02D94E73E7}"/>
    <dgm:cxn modelId="{CC41D89B-21E8-41B6-9B8D-8CE6614A391B}" srcId="{0970773B-1E14-4724-AD39-48D40B9D315E}" destId="{EFFC2C8F-B2BF-432A-BF61-5DC3B6CDAB32}" srcOrd="0" destOrd="0" parTransId="{18670A26-5212-440E-8A0D-458817696200}" sibTransId="{AB3AD928-1306-4601-9AB3-2054DFEF318A}"/>
    <dgm:cxn modelId="{8C00459F-2884-48BA-9BAE-A5BCA7490FB3}" type="presOf" srcId="{EFFC2C8F-B2BF-432A-BF61-5DC3B6CDAB32}" destId="{F9BDF605-C7E2-4CDB-BB74-FADE2F52ECC6}" srcOrd="0" destOrd="0" presId="urn:microsoft.com/office/officeart/2018/2/layout/IconVerticalSolidList"/>
    <dgm:cxn modelId="{38CA2BB6-DE22-4038-8B76-C58448E6B3F7}" srcId="{A5C7A842-3771-429F-BB4F-EE1FCE46E9EA}" destId="{816743EF-3D17-4917-AD52-EC2CE3150169}" srcOrd="1" destOrd="0" parTransId="{079D44FE-9E30-4CF1-B460-C3E8CDD46321}" sibTransId="{954E6B5E-7A1F-44C4-ACD3-AE751E0077F5}"/>
    <dgm:cxn modelId="{D6AF71D7-9C87-4485-A367-A5CC67C09DE1}" type="presOf" srcId="{2FE905BA-F474-4E0D-A0A5-1BA60EE48121}" destId="{F2C4609C-FB46-4259-827C-B3D9A416850E}" srcOrd="0" destOrd="0" presId="urn:microsoft.com/office/officeart/2018/2/layout/IconVerticalSolidList"/>
    <dgm:cxn modelId="{22BE2CD9-AED9-41C3-9B4A-9E570CF21D2C}" srcId="{E364533D-5612-44C8-B741-6FC8643B7ED3}" destId="{A5C7A842-3771-429F-BB4F-EE1FCE46E9EA}" srcOrd="0" destOrd="0" parTransId="{F926406E-B6A7-4D25-8FB2-80F5B924C33C}" sibTransId="{305F008E-5F85-44EC-A5D7-7E927CAE617D}"/>
    <dgm:cxn modelId="{5D592BDF-BE9D-4686-939D-55BBD9D61C52}" srcId="{E364533D-5612-44C8-B741-6FC8643B7ED3}" destId="{0970773B-1E14-4724-AD39-48D40B9D315E}" srcOrd="2" destOrd="0" parTransId="{7CC39DA2-188E-44F7-B037-A18931D36218}" sibTransId="{9C6AC69A-04F7-4980-AE7B-B8850ADC8297}"/>
    <dgm:cxn modelId="{AB5DDCE0-8A65-44C4-BB04-B55306D9C8FF}" type="presOf" srcId="{A5C7A842-3771-429F-BB4F-EE1FCE46E9EA}" destId="{3550672A-FF98-4B44-8F15-B713F984170B}" srcOrd="0" destOrd="0" presId="urn:microsoft.com/office/officeart/2018/2/layout/IconVerticalSolidList"/>
    <dgm:cxn modelId="{5A223B8F-3908-4605-93A2-D1BB0344A072}" type="presParOf" srcId="{CDF22F2D-B0D2-40DA-8BCE-F9203AA9437D}" destId="{8132EC0F-7F6F-45EB-83A8-2ADF1BDCADB2}" srcOrd="0" destOrd="0" presId="urn:microsoft.com/office/officeart/2018/2/layout/IconVerticalSolidList"/>
    <dgm:cxn modelId="{4552BA13-1D18-48BE-AE5C-73DEA71D52A5}" type="presParOf" srcId="{8132EC0F-7F6F-45EB-83A8-2ADF1BDCADB2}" destId="{7F222164-7A29-47A2-9994-933A5EEAE9D8}" srcOrd="0" destOrd="0" presId="urn:microsoft.com/office/officeart/2018/2/layout/IconVerticalSolidList"/>
    <dgm:cxn modelId="{C527D045-3CF4-4AA3-84CB-0A3F629BEA7C}" type="presParOf" srcId="{8132EC0F-7F6F-45EB-83A8-2ADF1BDCADB2}" destId="{6800E2AF-3151-4830-BB92-757870CE4489}" srcOrd="1" destOrd="0" presId="urn:microsoft.com/office/officeart/2018/2/layout/IconVerticalSolidList"/>
    <dgm:cxn modelId="{39BBFD10-6FF1-4274-A69F-65D752244697}" type="presParOf" srcId="{8132EC0F-7F6F-45EB-83A8-2ADF1BDCADB2}" destId="{BD7D8433-E99C-479C-9D99-DCA78F5E2E46}" srcOrd="2" destOrd="0" presId="urn:microsoft.com/office/officeart/2018/2/layout/IconVerticalSolidList"/>
    <dgm:cxn modelId="{1973C24C-11E6-48D8-9631-98A0CF3BCF1C}" type="presParOf" srcId="{8132EC0F-7F6F-45EB-83A8-2ADF1BDCADB2}" destId="{3550672A-FF98-4B44-8F15-B713F984170B}" srcOrd="3" destOrd="0" presId="urn:microsoft.com/office/officeart/2018/2/layout/IconVerticalSolidList"/>
    <dgm:cxn modelId="{6A341175-F4DF-4480-BE95-F432F3718CAB}" type="presParOf" srcId="{8132EC0F-7F6F-45EB-83A8-2ADF1BDCADB2}" destId="{B94BFA39-C47D-4C8C-ADC8-1C53E89791C7}" srcOrd="4" destOrd="0" presId="urn:microsoft.com/office/officeart/2018/2/layout/IconVerticalSolidList"/>
    <dgm:cxn modelId="{E31C95D9-C712-40A0-945C-5970C4616ADE}" type="presParOf" srcId="{CDF22F2D-B0D2-40DA-8BCE-F9203AA9437D}" destId="{13C9FDED-C3F7-463A-ABAF-9636A898E97E}" srcOrd="1" destOrd="0" presId="urn:microsoft.com/office/officeart/2018/2/layout/IconVerticalSolidList"/>
    <dgm:cxn modelId="{0EC281A4-7965-4E8B-B03F-B0DCA0A092F1}" type="presParOf" srcId="{CDF22F2D-B0D2-40DA-8BCE-F9203AA9437D}" destId="{FA65056A-C83F-4DF3-9A65-9FD8DCBA93A2}" srcOrd="2" destOrd="0" presId="urn:microsoft.com/office/officeart/2018/2/layout/IconVerticalSolidList"/>
    <dgm:cxn modelId="{F44C2E90-9CAF-4BEE-9856-D0CDC263B613}" type="presParOf" srcId="{FA65056A-C83F-4DF3-9A65-9FD8DCBA93A2}" destId="{8231EC62-68AE-4735-A1E4-B2C50DA3479D}" srcOrd="0" destOrd="0" presId="urn:microsoft.com/office/officeart/2018/2/layout/IconVerticalSolidList"/>
    <dgm:cxn modelId="{6AC68625-F803-44AB-A4F7-A4BC67AE19E1}" type="presParOf" srcId="{FA65056A-C83F-4DF3-9A65-9FD8DCBA93A2}" destId="{6B315B08-245E-403A-9C40-134C25A33CB5}" srcOrd="1" destOrd="0" presId="urn:microsoft.com/office/officeart/2018/2/layout/IconVerticalSolidList"/>
    <dgm:cxn modelId="{6FF51C08-5E99-4595-9B99-CEBB177E8251}" type="presParOf" srcId="{FA65056A-C83F-4DF3-9A65-9FD8DCBA93A2}" destId="{294F7F3B-8709-427F-9BB2-7C47321BEAFE}" srcOrd="2" destOrd="0" presId="urn:microsoft.com/office/officeart/2018/2/layout/IconVerticalSolidList"/>
    <dgm:cxn modelId="{F04E3311-79C1-4BDE-8357-FE6C140D7E6C}" type="presParOf" srcId="{FA65056A-C83F-4DF3-9A65-9FD8DCBA93A2}" destId="{95AFC721-1162-4454-AEAE-F02B6E9DA5B9}" srcOrd="3" destOrd="0" presId="urn:microsoft.com/office/officeart/2018/2/layout/IconVerticalSolidList"/>
    <dgm:cxn modelId="{EF269EF2-8554-461E-9598-47FA681DF940}" type="presParOf" srcId="{FA65056A-C83F-4DF3-9A65-9FD8DCBA93A2}" destId="{F2C4609C-FB46-4259-827C-B3D9A416850E}" srcOrd="4" destOrd="0" presId="urn:microsoft.com/office/officeart/2018/2/layout/IconVerticalSolidList"/>
    <dgm:cxn modelId="{0C132923-95BB-44F1-8A05-70956AC90808}" type="presParOf" srcId="{CDF22F2D-B0D2-40DA-8BCE-F9203AA9437D}" destId="{4110B13A-C75A-4C6A-84FA-64CD9D6B7A1D}" srcOrd="3" destOrd="0" presId="urn:microsoft.com/office/officeart/2018/2/layout/IconVerticalSolidList"/>
    <dgm:cxn modelId="{92390D71-5F0D-4823-A612-698E6366DE33}" type="presParOf" srcId="{CDF22F2D-B0D2-40DA-8BCE-F9203AA9437D}" destId="{BF10BC66-39CC-45C3-9F14-B64DC0A886EB}" srcOrd="4" destOrd="0" presId="urn:microsoft.com/office/officeart/2018/2/layout/IconVerticalSolidList"/>
    <dgm:cxn modelId="{0454FABC-A425-4068-8B2A-A27D095A07BA}" type="presParOf" srcId="{BF10BC66-39CC-45C3-9F14-B64DC0A886EB}" destId="{B2B7F59D-3280-4C05-BC42-C5461EB90E10}" srcOrd="0" destOrd="0" presId="urn:microsoft.com/office/officeart/2018/2/layout/IconVerticalSolidList"/>
    <dgm:cxn modelId="{0D016F8C-1E35-4B51-B3DF-B753A3B66543}" type="presParOf" srcId="{BF10BC66-39CC-45C3-9F14-B64DC0A886EB}" destId="{18A6A194-DA17-4A1C-AAD1-33A730E5DCC2}" srcOrd="1" destOrd="0" presId="urn:microsoft.com/office/officeart/2018/2/layout/IconVerticalSolidList"/>
    <dgm:cxn modelId="{483F2EE0-3061-440D-A3D5-240D1E43C73D}" type="presParOf" srcId="{BF10BC66-39CC-45C3-9F14-B64DC0A886EB}" destId="{8AAC58D4-2CBE-40E6-B0BB-60DAEB7855C7}" srcOrd="2" destOrd="0" presId="urn:microsoft.com/office/officeart/2018/2/layout/IconVerticalSolidList"/>
    <dgm:cxn modelId="{D70DB021-1F1C-422B-9CF3-45B6DC4758D9}" type="presParOf" srcId="{BF10BC66-39CC-45C3-9F14-B64DC0A886EB}" destId="{1E2FBDA9-ABB3-401B-B0D8-2F31CC0EEC16}" srcOrd="3" destOrd="0" presId="urn:microsoft.com/office/officeart/2018/2/layout/IconVerticalSolidList"/>
    <dgm:cxn modelId="{691CDAA3-E738-42DD-A2C5-6E86228AB90F}" type="presParOf" srcId="{BF10BC66-39CC-45C3-9F14-B64DC0A886EB}" destId="{F9BDF605-C7E2-4CDB-BB74-FADE2F52ECC6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56A03F-66A7-4274-BB12-87574A4E2EC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76596B9-2C75-4F57-9B04-B15348F4EDD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Draft Sections Due </a:t>
          </a:r>
        </a:p>
      </dgm:t>
    </dgm:pt>
    <dgm:pt modelId="{D33DA6D2-98AE-4046-A6E2-0A37C8BF8331}" type="parTrans" cxnId="{B377AC92-3439-4F3A-87C9-166B704032A9}">
      <dgm:prSet/>
      <dgm:spPr/>
      <dgm:t>
        <a:bodyPr/>
        <a:lstStyle/>
        <a:p>
          <a:endParaRPr lang="en-US"/>
        </a:p>
      </dgm:t>
    </dgm:pt>
    <dgm:pt modelId="{A4E8C721-4447-429C-8513-A7C0DDF4B309}" type="sibTrans" cxnId="{B377AC92-3439-4F3A-87C9-166B704032A9}">
      <dgm:prSet/>
      <dgm:spPr/>
      <dgm:t>
        <a:bodyPr/>
        <a:lstStyle/>
        <a:p>
          <a:endParaRPr lang="en-US"/>
        </a:p>
      </dgm:t>
    </dgm:pt>
    <dgm:pt modelId="{EB7F43DB-9F26-4793-BA5D-DC5D339A6C9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Dec 12, 2019</a:t>
          </a:r>
        </a:p>
      </dgm:t>
    </dgm:pt>
    <dgm:pt modelId="{1BE959D1-082A-407E-948D-087C63B751A7}" type="parTrans" cxnId="{F6675338-8CF7-428D-9C0C-18649F94D488}">
      <dgm:prSet/>
      <dgm:spPr/>
      <dgm:t>
        <a:bodyPr/>
        <a:lstStyle/>
        <a:p>
          <a:endParaRPr lang="en-US"/>
        </a:p>
      </dgm:t>
    </dgm:pt>
    <dgm:pt modelId="{8B711C39-F677-402C-B123-3042672423F8}" type="sibTrans" cxnId="{F6675338-8CF7-428D-9C0C-18649F94D488}">
      <dgm:prSet/>
      <dgm:spPr/>
      <dgm:t>
        <a:bodyPr/>
        <a:lstStyle/>
        <a:p>
          <a:endParaRPr lang="en-US"/>
        </a:p>
      </dgm:t>
    </dgm:pt>
    <dgm:pt modelId="{F89AF930-329F-4F97-BECB-4D6F99BDE36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Celebration, Fall Wrap Up, &amp; Survey</a:t>
          </a:r>
        </a:p>
      </dgm:t>
    </dgm:pt>
    <dgm:pt modelId="{8F4EC374-CAD7-433F-9E04-3B1CBA9F7476}" type="parTrans" cxnId="{B1A1D754-B74F-47E1-A51A-8B151A7566B2}">
      <dgm:prSet/>
      <dgm:spPr/>
      <dgm:t>
        <a:bodyPr/>
        <a:lstStyle/>
        <a:p>
          <a:endParaRPr lang="en-US"/>
        </a:p>
      </dgm:t>
    </dgm:pt>
    <dgm:pt modelId="{AF13CF07-2676-4432-81AF-B6C9D85DBF15}" type="sibTrans" cxnId="{B1A1D754-B74F-47E1-A51A-8B151A7566B2}">
      <dgm:prSet/>
      <dgm:spPr/>
      <dgm:t>
        <a:bodyPr/>
        <a:lstStyle/>
        <a:p>
          <a:endParaRPr lang="en-US"/>
        </a:p>
      </dgm:t>
    </dgm:pt>
    <dgm:pt modelId="{60678979-FAAF-4D89-86BC-295C6940658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Dec 13, 2019</a:t>
          </a:r>
        </a:p>
      </dgm:t>
    </dgm:pt>
    <dgm:pt modelId="{C55DAC5D-0865-4382-8C64-F2EF1C80B646}" type="parTrans" cxnId="{8B911835-DA42-4C6B-802B-C23FCC989A94}">
      <dgm:prSet/>
      <dgm:spPr/>
      <dgm:t>
        <a:bodyPr/>
        <a:lstStyle/>
        <a:p>
          <a:endParaRPr lang="en-US"/>
        </a:p>
      </dgm:t>
    </dgm:pt>
    <dgm:pt modelId="{14070756-1C28-458F-AEC6-97FC2391BC17}" type="sibTrans" cxnId="{8B911835-DA42-4C6B-802B-C23FCC989A94}">
      <dgm:prSet/>
      <dgm:spPr/>
      <dgm:t>
        <a:bodyPr/>
        <a:lstStyle/>
        <a:p>
          <a:endParaRPr lang="en-US"/>
        </a:p>
      </dgm:t>
    </dgm:pt>
    <dgm:pt modelId="{368966E3-8F86-2A44-AFA3-E74200D5449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Complete ISER Draft</a:t>
          </a:r>
        </a:p>
      </dgm:t>
    </dgm:pt>
    <dgm:pt modelId="{7D1267C7-22D7-E945-85AC-A27272DE1589}" type="parTrans" cxnId="{558B64D6-1AB7-9B42-99C9-0A0EEB13FBFA}">
      <dgm:prSet/>
      <dgm:spPr/>
      <dgm:t>
        <a:bodyPr/>
        <a:lstStyle/>
        <a:p>
          <a:endParaRPr lang="en-US"/>
        </a:p>
      </dgm:t>
    </dgm:pt>
    <dgm:pt modelId="{6E355C55-7FDB-8546-9FB9-120F64D72745}" type="sibTrans" cxnId="{558B64D6-1AB7-9B42-99C9-0A0EEB13FBFA}">
      <dgm:prSet/>
      <dgm:spPr/>
      <dgm:t>
        <a:bodyPr/>
        <a:lstStyle/>
        <a:p>
          <a:endParaRPr lang="en-US"/>
        </a:p>
      </dgm:t>
    </dgm:pt>
    <dgm:pt modelId="{99B94135-1A8A-D94A-A463-C28F806BFBB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Jan 20, 2020</a:t>
          </a:r>
        </a:p>
      </dgm:t>
    </dgm:pt>
    <dgm:pt modelId="{BD5D089B-B200-7547-9C68-290967C975C2}" type="parTrans" cxnId="{0AFF884F-991D-B94F-B433-0851EF85F032}">
      <dgm:prSet/>
      <dgm:spPr/>
      <dgm:t>
        <a:bodyPr/>
        <a:lstStyle/>
        <a:p>
          <a:endParaRPr lang="en-US"/>
        </a:p>
      </dgm:t>
    </dgm:pt>
    <dgm:pt modelId="{1458B2EB-7972-8841-99D0-AEB30E814366}" type="sibTrans" cxnId="{0AFF884F-991D-B94F-B433-0851EF85F032}">
      <dgm:prSet/>
      <dgm:spPr/>
      <dgm:t>
        <a:bodyPr/>
        <a:lstStyle/>
        <a:p>
          <a:endParaRPr lang="en-US"/>
        </a:p>
      </dgm:t>
    </dgm:pt>
    <dgm:pt modelId="{3E973CC7-E1EC-405C-9D68-B5B143D5F22E}" type="pres">
      <dgm:prSet presAssocID="{8E56A03F-66A7-4274-BB12-87574A4E2EC3}" presName="root" presStyleCnt="0">
        <dgm:presLayoutVars>
          <dgm:dir/>
          <dgm:resizeHandles val="exact"/>
        </dgm:presLayoutVars>
      </dgm:prSet>
      <dgm:spPr/>
    </dgm:pt>
    <dgm:pt modelId="{E48391F0-0EE4-4E25-9069-79697227EC07}" type="pres">
      <dgm:prSet presAssocID="{876596B9-2C75-4F57-9B04-B15348F4EDD7}" presName="compNode" presStyleCnt="0"/>
      <dgm:spPr/>
    </dgm:pt>
    <dgm:pt modelId="{E2C2132B-BABD-4CAF-8F83-A1FA8B5DD921}" type="pres">
      <dgm:prSet presAssocID="{876596B9-2C75-4F57-9B04-B15348F4EDD7}" presName="bgRect" presStyleLbl="bgShp" presStyleIdx="0" presStyleCnt="3"/>
      <dgm:spPr/>
    </dgm:pt>
    <dgm:pt modelId="{DD2781FD-DE53-4364-AD5D-7178AD6F1FB4}" type="pres">
      <dgm:prSet presAssocID="{876596B9-2C75-4F57-9B04-B15348F4EDD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09D8458C-DC22-494B-A1E5-7FA1B898EEC0}" type="pres">
      <dgm:prSet presAssocID="{876596B9-2C75-4F57-9B04-B15348F4EDD7}" presName="spaceRect" presStyleCnt="0"/>
      <dgm:spPr/>
    </dgm:pt>
    <dgm:pt modelId="{CC88CD85-46CD-408A-862E-C4EA81ABC4D1}" type="pres">
      <dgm:prSet presAssocID="{876596B9-2C75-4F57-9B04-B15348F4EDD7}" presName="parTx" presStyleLbl="revTx" presStyleIdx="0" presStyleCnt="6">
        <dgm:presLayoutVars>
          <dgm:chMax val="0"/>
          <dgm:chPref val="0"/>
        </dgm:presLayoutVars>
      </dgm:prSet>
      <dgm:spPr/>
    </dgm:pt>
    <dgm:pt modelId="{0557AD28-6649-4D82-A43D-06F6D9AA5D9B}" type="pres">
      <dgm:prSet presAssocID="{876596B9-2C75-4F57-9B04-B15348F4EDD7}" presName="desTx" presStyleLbl="revTx" presStyleIdx="1" presStyleCnt="6">
        <dgm:presLayoutVars/>
      </dgm:prSet>
      <dgm:spPr/>
    </dgm:pt>
    <dgm:pt modelId="{931B5472-55AD-4FA2-B75E-99EAFD0DD117}" type="pres">
      <dgm:prSet presAssocID="{A4E8C721-4447-429C-8513-A7C0DDF4B309}" presName="sibTrans" presStyleCnt="0"/>
      <dgm:spPr/>
    </dgm:pt>
    <dgm:pt modelId="{577ADA00-7783-49D8-8CB2-DBFDDD17598B}" type="pres">
      <dgm:prSet presAssocID="{F89AF930-329F-4F97-BECB-4D6F99BDE363}" presName="compNode" presStyleCnt="0"/>
      <dgm:spPr/>
    </dgm:pt>
    <dgm:pt modelId="{D773EAAA-5D6D-4AAF-91C3-B51F61F8C1AD}" type="pres">
      <dgm:prSet presAssocID="{F89AF930-329F-4F97-BECB-4D6F99BDE363}" presName="bgRect" presStyleLbl="bgShp" presStyleIdx="1" presStyleCnt="3"/>
      <dgm:spPr/>
    </dgm:pt>
    <dgm:pt modelId="{39CC3201-C043-4014-B748-1B8A00B13C74}" type="pres">
      <dgm:prSet presAssocID="{F89AF930-329F-4F97-BECB-4D6F99BDE36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fetti Ball"/>
        </a:ext>
      </dgm:extLst>
    </dgm:pt>
    <dgm:pt modelId="{BB2B3B46-12A5-45E3-9E77-434EBC180F6E}" type="pres">
      <dgm:prSet presAssocID="{F89AF930-329F-4F97-BECB-4D6F99BDE363}" presName="spaceRect" presStyleCnt="0"/>
      <dgm:spPr/>
    </dgm:pt>
    <dgm:pt modelId="{67C55098-6B4F-4101-AC80-EDF6F737B366}" type="pres">
      <dgm:prSet presAssocID="{F89AF930-329F-4F97-BECB-4D6F99BDE363}" presName="parTx" presStyleLbl="revTx" presStyleIdx="2" presStyleCnt="6">
        <dgm:presLayoutVars>
          <dgm:chMax val="0"/>
          <dgm:chPref val="0"/>
        </dgm:presLayoutVars>
      </dgm:prSet>
      <dgm:spPr/>
    </dgm:pt>
    <dgm:pt modelId="{1D441A20-F3D7-46F1-9C97-EB08727990B9}" type="pres">
      <dgm:prSet presAssocID="{F89AF930-329F-4F97-BECB-4D6F99BDE363}" presName="desTx" presStyleLbl="revTx" presStyleIdx="3" presStyleCnt="6">
        <dgm:presLayoutVars/>
      </dgm:prSet>
      <dgm:spPr/>
    </dgm:pt>
    <dgm:pt modelId="{FE822F98-BF08-4548-BCB2-90C64350F348}" type="pres">
      <dgm:prSet presAssocID="{AF13CF07-2676-4432-81AF-B6C9D85DBF15}" presName="sibTrans" presStyleCnt="0"/>
      <dgm:spPr/>
    </dgm:pt>
    <dgm:pt modelId="{9A7E3135-2649-7A4B-A2E0-618F9475EB93}" type="pres">
      <dgm:prSet presAssocID="{368966E3-8F86-2A44-AFA3-E74200D54492}" presName="compNode" presStyleCnt="0"/>
      <dgm:spPr/>
    </dgm:pt>
    <dgm:pt modelId="{32C63F56-84BF-714C-8019-CDA7BABFB558}" type="pres">
      <dgm:prSet presAssocID="{368966E3-8F86-2A44-AFA3-E74200D54492}" presName="bgRect" presStyleLbl="bgShp" presStyleIdx="2" presStyleCnt="3"/>
      <dgm:spPr/>
    </dgm:pt>
    <dgm:pt modelId="{D1962504-58CC-C14C-AA93-265A6E8C5F3C}" type="pres">
      <dgm:prSet presAssocID="{368966E3-8F86-2A44-AFA3-E74200D544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solidFill>
            <a:schemeClr val="accent1">
              <a:alpha val="0"/>
            </a:schemeClr>
          </a:solidFill>
        </a:ln>
      </dgm:spPr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CB960FE2-5EB7-4F40-A326-018D8E05CBD5}" type="pres">
      <dgm:prSet presAssocID="{368966E3-8F86-2A44-AFA3-E74200D54492}" presName="spaceRect" presStyleCnt="0"/>
      <dgm:spPr/>
    </dgm:pt>
    <dgm:pt modelId="{E2ACC122-5AAE-A24A-A089-95C7ACBDF3BC}" type="pres">
      <dgm:prSet presAssocID="{368966E3-8F86-2A44-AFA3-E74200D54492}" presName="parTx" presStyleLbl="revTx" presStyleIdx="4" presStyleCnt="6">
        <dgm:presLayoutVars>
          <dgm:chMax val="0"/>
          <dgm:chPref val="0"/>
        </dgm:presLayoutVars>
      </dgm:prSet>
      <dgm:spPr/>
    </dgm:pt>
    <dgm:pt modelId="{BB7D8623-8A5F-EA4B-B98C-ABE5D823580B}" type="pres">
      <dgm:prSet presAssocID="{368966E3-8F86-2A44-AFA3-E74200D54492}" presName="desTx" presStyleLbl="revTx" presStyleIdx="5" presStyleCnt="6">
        <dgm:presLayoutVars/>
      </dgm:prSet>
      <dgm:spPr/>
    </dgm:pt>
  </dgm:ptLst>
  <dgm:cxnLst>
    <dgm:cxn modelId="{F5CABD0D-BA28-744A-92BF-7D2CD52B84F6}" type="presOf" srcId="{99B94135-1A8A-D94A-A463-C28F806BFBBA}" destId="{BB7D8623-8A5F-EA4B-B98C-ABE5D823580B}" srcOrd="0" destOrd="0" presId="urn:microsoft.com/office/officeart/2018/2/layout/IconVerticalSolidList"/>
    <dgm:cxn modelId="{C2BD9B2D-1E5A-45D4-B0E8-0706D9F26C05}" type="presOf" srcId="{F89AF930-329F-4F97-BECB-4D6F99BDE363}" destId="{67C55098-6B4F-4101-AC80-EDF6F737B366}" srcOrd="0" destOrd="0" presId="urn:microsoft.com/office/officeart/2018/2/layout/IconVerticalSolidList"/>
    <dgm:cxn modelId="{19A8E02F-C535-B840-B436-4C66DD5BEF3F}" type="presOf" srcId="{368966E3-8F86-2A44-AFA3-E74200D54492}" destId="{E2ACC122-5AAE-A24A-A089-95C7ACBDF3BC}" srcOrd="0" destOrd="0" presId="urn:microsoft.com/office/officeart/2018/2/layout/IconVerticalSolidList"/>
    <dgm:cxn modelId="{8B911835-DA42-4C6B-802B-C23FCC989A94}" srcId="{F89AF930-329F-4F97-BECB-4D6F99BDE363}" destId="{60678979-FAAF-4D89-86BC-295C6940658D}" srcOrd="0" destOrd="0" parTransId="{C55DAC5D-0865-4382-8C64-F2EF1C80B646}" sibTransId="{14070756-1C28-458F-AEC6-97FC2391BC17}"/>
    <dgm:cxn modelId="{F6675338-8CF7-428D-9C0C-18649F94D488}" srcId="{876596B9-2C75-4F57-9B04-B15348F4EDD7}" destId="{EB7F43DB-9F26-4793-BA5D-DC5D339A6C98}" srcOrd="0" destOrd="0" parTransId="{1BE959D1-082A-407E-948D-087C63B751A7}" sibTransId="{8B711C39-F677-402C-B123-3042672423F8}"/>
    <dgm:cxn modelId="{287ADD3F-514F-4B4C-9E1A-83B9C6BB61EE}" type="presOf" srcId="{8E56A03F-66A7-4274-BB12-87574A4E2EC3}" destId="{3E973CC7-E1EC-405C-9D68-B5B143D5F22E}" srcOrd="0" destOrd="0" presId="urn:microsoft.com/office/officeart/2018/2/layout/IconVerticalSolidList"/>
    <dgm:cxn modelId="{0AFF884F-991D-B94F-B433-0851EF85F032}" srcId="{368966E3-8F86-2A44-AFA3-E74200D54492}" destId="{99B94135-1A8A-D94A-A463-C28F806BFBBA}" srcOrd="0" destOrd="0" parTransId="{BD5D089B-B200-7547-9C68-290967C975C2}" sibTransId="{1458B2EB-7972-8841-99D0-AEB30E814366}"/>
    <dgm:cxn modelId="{B1A1D754-B74F-47E1-A51A-8B151A7566B2}" srcId="{8E56A03F-66A7-4274-BB12-87574A4E2EC3}" destId="{F89AF930-329F-4F97-BECB-4D6F99BDE363}" srcOrd="1" destOrd="0" parTransId="{8F4EC374-CAD7-433F-9E04-3B1CBA9F7476}" sibTransId="{AF13CF07-2676-4432-81AF-B6C9D85DBF15}"/>
    <dgm:cxn modelId="{B543D757-71D9-4309-83F9-943E6D4B7692}" type="presOf" srcId="{876596B9-2C75-4F57-9B04-B15348F4EDD7}" destId="{CC88CD85-46CD-408A-862E-C4EA81ABC4D1}" srcOrd="0" destOrd="0" presId="urn:microsoft.com/office/officeart/2018/2/layout/IconVerticalSolidList"/>
    <dgm:cxn modelId="{B377AC92-3439-4F3A-87C9-166B704032A9}" srcId="{8E56A03F-66A7-4274-BB12-87574A4E2EC3}" destId="{876596B9-2C75-4F57-9B04-B15348F4EDD7}" srcOrd="0" destOrd="0" parTransId="{D33DA6D2-98AE-4046-A6E2-0A37C8BF8331}" sibTransId="{A4E8C721-4447-429C-8513-A7C0DDF4B309}"/>
    <dgm:cxn modelId="{FB0B7AB0-7DDB-4E05-9B90-4D377017813E}" type="presOf" srcId="{60678979-FAAF-4D89-86BC-295C6940658D}" destId="{1D441A20-F3D7-46F1-9C97-EB08727990B9}" srcOrd="0" destOrd="0" presId="urn:microsoft.com/office/officeart/2018/2/layout/IconVerticalSolidList"/>
    <dgm:cxn modelId="{558B64D6-1AB7-9B42-99C9-0A0EEB13FBFA}" srcId="{8E56A03F-66A7-4274-BB12-87574A4E2EC3}" destId="{368966E3-8F86-2A44-AFA3-E74200D54492}" srcOrd="2" destOrd="0" parTransId="{7D1267C7-22D7-E945-85AC-A27272DE1589}" sibTransId="{6E355C55-7FDB-8546-9FB9-120F64D72745}"/>
    <dgm:cxn modelId="{28C774E5-E002-4186-A86A-C87E43BC343D}" type="presOf" srcId="{EB7F43DB-9F26-4793-BA5D-DC5D339A6C98}" destId="{0557AD28-6649-4D82-A43D-06F6D9AA5D9B}" srcOrd="0" destOrd="0" presId="urn:microsoft.com/office/officeart/2018/2/layout/IconVerticalSolidList"/>
    <dgm:cxn modelId="{2B408C83-0B5A-4E7C-98ED-D26B6B8D7FF4}" type="presParOf" srcId="{3E973CC7-E1EC-405C-9D68-B5B143D5F22E}" destId="{E48391F0-0EE4-4E25-9069-79697227EC07}" srcOrd="0" destOrd="0" presId="urn:microsoft.com/office/officeart/2018/2/layout/IconVerticalSolidList"/>
    <dgm:cxn modelId="{96A2EBEE-C19D-42A0-A9FD-663732031BF8}" type="presParOf" srcId="{E48391F0-0EE4-4E25-9069-79697227EC07}" destId="{E2C2132B-BABD-4CAF-8F83-A1FA8B5DD921}" srcOrd="0" destOrd="0" presId="urn:microsoft.com/office/officeart/2018/2/layout/IconVerticalSolidList"/>
    <dgm:cxn modelId="{FA118980-B2A9-4AA2-94E0-F8742B642D24}" type="presParOf" srcId="{E48391F0-0EE4-4E25-9069-79697227EC07}" destId="{DD2781FD-DE53-4364-AD5D-7178AD6F1FB4}" srcOrd="1" destOrd="0" presId="urn:microsoft.com/office/officeart/2018/2/layout/IconVerticalSolidList"/>
    <dgm:cxn modelId="{D5A5680E-6DAE-4050-8CF9-E1B6AD04A48D}" type="presParOf" srcId="{E48391F0-0EE4-4E25-9069-79697227EC07}" destId="{09D8458C-DC22-494B-A1E5-7FA1B898EEC0}" srcOrd="2" destOrd="0" presId="urn:microsoft.com/office/officeart/2018/2/layout/IconVerticalSolidList"/>
    <dgm:cxn modelId="{FBC26A1F-DEAB-45A9-8BC5-4F47DE0C0F5A}" type="presParOf" srcId="{E48391F0-0EE4-4E25-9069-79697227EC07}" destId="{CC88CD85-46CD-408A-862E-C4EA81ABC4D1}" srcOrd="3" destOrd="0" presId="urn:microsoft.com/office/officeart/2018/2/layout/IconVerticalSolidList"/>
    <dgm:cxn modelId="{BFC6DEAD-DAA3-4742-84F2-B310B457663F}" type="presParOf" srcId="{E48391F0-0EE4-4E25-9069-79697227EC07}" destId="{0557AD28-6649-4D82-A43D-06F6D9AA5D9B}" srcOrd="4" destOrd="0" presId="urn:microsoft.com/office/officeart/2018/2/layout/IconVerticalSolidList"/>
    <dgm:cxn modelId="{9F3DBA88-C983-4F19-B286-D092B237AD83}" type="presParOf" srcId="{3E973CC7-E1EC-405C-9D68-B5B143D5F22E}" destId="{931B5472-55AD-4FA2-B75E-99EAFD0DD117}" srcOrd="1" destOrd="0" presId="urn:microsoft.com/office/officeart/2018/2/layout/IconVerticalSolidList"/>
    <dgm:cxn modelId="{B6D7CFC2-E5AD-443B-82BF-1B0195376F68}" type="presParOf" srcId="{3E973CC7-E1EC-405C-9D68-B5B143D5F22E}" destId="{577ADA00-7783-49D8-8CB2-DBFDDD17598B}" srcOrd="2" destOrd="0" presId="urn:microsoft.com/office/officeart/2018/2/layout/IconVerticalSolidList"/>
    <dgm:cxn modelId="{FCB054A0-52E8-4DC8-9891-2BBDAD0CC044}" type="presParOf" srcId="{577ADA00-7783-49D8-8CB2-DBFDDD17598B}" destId="{D773EAAA-5D6D-4AAF-91C3-B51F61F8C1AD}" srcOrd="0" destOrd="0" presId="urn:microsoft.com/office/officeart/2018/2/layout/IconVerticalSolidList"/>
    <dgm:cxn modelId="{01626434-DBD7-4E53-BAC3-3310DF8DAC1A}" type="presParOf" srcId="{577ADA00-7783-49D8-8CB2-DBFDDD17598B}" destId="{39CC3201-C043-4014-B748-1B8A00B13C74}" srcOrd="1" destOrd="0" presId="urn:microsoft.com/office/officeart/2018/2/layout/IconVerticalSolidList"/>
    <dgm:cxn modelId="{ADB17203-DD65-40C5-823D-504D90FC4697}" type="presParOf" srcId="{577ADA00-7783-49D8-8CB2-DBFDDD17598B}" destId="{BB2B3B46-12A5-45E3-9E77-434EBC180F6E}" srcOrd="2" destOrd="0" presId="urn:microsoft.com/office/officeart/2018/2/layout/IconVerticalSolidList"/>
    <dgm:cxn modelId="{E5686EBA-55DC-467C-BD6D-D2C903CD131D}" type="presParOf" srcId="{577ADA00-7783-49D8-8CB2-DBFDDD17598B}" destId="{67C55098-6B4F-4101-AC80-EDF6F737B366}" srcOrd="3" destOrd="0" presId="urn:microsoft.com/office/officeart/2018/2/layout/IconVerticalSolidList"/>
    <dgm:cxn modelId="{592DA2BE-4360-43A0-8863-DE9F6253EB00}" type="presParOf" srcId="{577ADA00-7783-49D8-8CB2-DBFDDD17598B}" destId="{1D441A20-F3D7-46F1-9C97-EB08727990B9}" srcOrd="4" destOrd="0" presId="urn:microsoft.com/office/officeart/2018/2/layout/IconVerticalSolidList"/>
    <dgm:cxn modelId="{2877BB37-D23B-8A4C-A9C3-7A3D8416E366}" type="presParOf" srcId="{3E973CC7-E1EC-405C-9D68-B5B143D5F22E}" destId="{FE822F98-BF08-4548-BCB2-90C64350F348}" srcOrd="3" destOrd="0" presId="urn:microsoft.com/office/officeart/2018/2/layout/IconVerticalSolidList"/>
    <dgm:cxn modelId="{31E3636E-7ECD-1143-9F10-688FFB82B6D7}" type="presParOf" srcId="{3E973CC7-E1EC-405C-9D68-B5B143D5F22E}" destId="{9A7E3135-2649-7A4B-A2E0-618F9475EB93}" srcOrd="4" destOrd="0" presId="urn:microsoft.com/office/officeart/2018/2/layout/IconVerticalSolidList"/>
    <dgm:cxn modelId="{20F0E505-22D1-C241-9D60-2D97A3635DD1}" type="presParOf" srcId="{9A7E3135-2649-7A4B-A2E0-618F9475EB93}" destId="{32C63F56-84BF-714C-8019-CDA7BABFB558}" srcOrd="0" destOrd="0" presId="urn:microsoft.com/office/officeart/2018/2/layout/IconVerticalSolidList"/>
    <dgm:cxn modelId="{45C909D8-C32E-0746-8B1C-D3DBE6628CBF}" type="presParOf" srcId="{9A7E3135-2649-7A4B-A2E0-618F9475EB93}" destId="{D1962504-58CC-C14C-AA93-265A6E8C5F3C}" srcOrd="1" destOrd="0" presId="urn:microsoft.com/office/officeart/2018/2/layout/IconVerticalSolidList"/>
    <dgm:cxn modelId="{089D4EBD-E577-8F48-BDFB-78888B18E0B9}" type="presParOf" srcId="{9A7E3135-2649-7A4B-A2E0-618F9475EB93}" destId="{CB960FE2-5EB7-4F40-A326-018D8E05CBD5}" srcOrd="2" destOrd="0" presId="urn:microsoft.com/office/officeart/2018/2/layout/IconVerticalSolidList"/>
    <dgm:cxn modelId="{4B621F42-0D26-6A46-B187-3D42FBA7E635}" type="presParOf" srcId="{9A7E3135-2649-7A4B-A2E0-618F9475EB93}" destId="{E2ACC122-5AAE-A24A-A089-95C7ACBDF3BC}" srcOrd="3" destOrd="0" presId="urn:microsoft.com/office/officeart/2018/2/layout/IconVerticalSolidList"/>
    <dgm:cxn modelId="{78009674-154D-264F-996F-B68D90A86845}" type="presParOf" srcId="{9A7E3135-2649-7A4B-A2E0-618F9475EB93}" destId="{BB7D8623-8A5F-EA4B-B98C-ABE5D823580B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AEF4F2-7CE3-4DFD-B13D-D35AF1601FC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5078E6B-E223-47F2-9296-E7266D1ED73A}">
      <dgm:prSet/>
      <dgm:spPr/>
      <dgm:t>
        <a:bodyPr/>
        <a:lstStyle/>
        <a:p>
          <a:r>
            <a:rPr lang="en-US"/>
            <a:t>Jan 24</a:t>
          </a:r>
        </a:p>
      </dgm:t>
    </dgm:pt>
    <dgm:pt modelId="{F28BC2CC-90A8-4D74-900F-66655AADB4B1}" type="parTrans" cxnId="{AC4984D9-3752-4E7F-997D-BBC6019225E4}">
      <dgm:prSet/>
      <dgm:spPr/>
      <dgm:t>
        <a:bodyPr/>
        <a:lstStyle/>
        <a:p>
          <a:endParaRPr lang="en-US"/>
        </a:p>
      </dgm:t>
    </dgm:pt>
    <dgm:pt modelId="{6C8C290A-EB4E-47EC-95B6-FF44DD2783C5}" type="sibTrans" cxnId="{AC4984D9-3752-4E7F-997D-BBC6019225E4}">
      <dgm:prSet/>
      <dgm:spPr/>
      <dgm:t>
        <a:bodyPr/>
        <a:lstStyle/>
        <a:p>
          <a:endParaRPr lang="en-US"/>
        </a:p>
      </dgm:t>
    </dgm:pt>
    <dgm:pt modelId="{17B413C0-0915-4784-8C56-6D4553DA1422}">
      <dgm:prSet/>
      <dgm:spPr/>
      <dgm:t>
        <a:bodyPr/>
        <a:lstStyle/>
        <a:p>
          <a:r>
            <a:rPr lang="en-US"/>
            <a:t>All College Day Activity &amp; Campus-Wide Survey </a:t>
          </a:r>
        </a:p>
      </dgm:t>
    </dgm:pt>
    <dgm:pt modelId="{49F9955C-4011-4E74-88FF-771EA2AEB8C8}" type="parTrans" cxnId="{18EB9AC7-D6C1-4A43-B32B-97CA55B3E466}">
      <dgm:prSet/>
      <dgm:spPr/>
      <dgm:t>
        <a:bodyPr/>
        <a:lstStyle/>
        <a:p>
          <a:endParaRPr lang="en-US"/>
        </a:p>
      </dgm:t>
    </dgm:pt>
    <dgm:pt modelId="{F4781181-556A-46E2-B8C2-3F595F283178}" type="sibTrans" cxnId="{18EB9AC7-D6C1-4A43-B32B-97CA55B3E466}">
      <dgm:prSet/>
      <dgm:spPr/>
      <dgm:t>
        <a:bodyPr/>
        <a:lstStyle/>
        <a:p>
          <a:endParaRPr lang="en-US"/>
        </a:p>
      </dgm:t>
    </dgm:pt>
    <dgm:pt modelId="{BE74A9AA-93D2-4236-AEBC-E3216FC8BFFD}">
      <dgm:prSet/>
      <dgm:spPr/>
      <dgm:t>
        <a:bodyPr/>
        <a:lstStyle/>
        <a:p>
          <a:r>
            <a:rPr lang="en-US"/>
            <a:t>Feb</a:t>
          </a:r>
        </a:p>
      </dgm:t>
    </dgm:pt>
    <dgm:pt modelId="{70CDCFB7-403B-4C0D-9533-8881D23D8476}" type="parTrans" cxnId="{9FAC93B6-3C44-48EC-8B75-9007D7BCB153}">
      <dgm:prSet/>
      <dgm:spPr/>
      <dgm:t>
        <a:bodyPr/>
        <a:lstStyle/>
        <a:p>
          <a:endParaRPr lang="en-US"/>
        </a:p>
      </dgm:t>
    </dgm:pt>
    <dgm:pt modelId="{0A12B183-F9C1-4A47-B4EC-2B8C286456D2}" type="sibTrans" cxnId="{9FAC93B6-3C44-48EC-8B75-9007D7BCB153}">
      <dgm:prSet/>
      <dgm:spPr/>
      <dgm:t>
        <a:bodyPr/>
        <a:lstStyle/>
        <a:p>
          <a:endParaRPr lang="en-US"/>
        </a:p>
      </dgm:t>
    </dgm:pt>
    <dgm:pt modelId="{977A62CF-3204-4CD6-BA8B-EFF8DD3518EB}">
      <dgm:prSet/>
      <dgm:spPr/>
      <dgm:t>
        <a:bodyPr/>
        <a:lstStyle/>
        <a:p>
          <a:r>
            <a:rPr lang="en-US"/>
            <a:t>Participatory Governance Review </a:t>
          </a:r>
        </a:p>
      </dgm:t>
    </dgm:pt>
    <dgm:pt modelId="{C83A1B93-480E-4309-B51C-BA25EA30611C}" type="parTrans" cxnId="{CE0BED24-E77F-4927-8A25-4213608FA6DB}">
      <dgm:prSet/>
      <dgm:spPr/>
      <dgm:t>
        <a:bodyPr/>
        <a:lstStyle/>
        <a:p>
          <a:endParaRPr lang="en-US"/>
        </a:p>
      </dgm:t>
    </dgm:pt>
    <dgm:pt modelId="{4911E6DC-811E-447F-B402-A55F33664D4D}" type="sibTrans" cxnId="{CE0BED24-E77F-4927-8A25-4213608FA6DB}">
      <dgm:prSet/>
      <dgm:spPr/>
      <dgm:t>
        <a:bodyPr/>
        <a:lstStyle/>
        <a:p>
          <a:endParaRPr lang="en-US"/>
        </a:p>
      </dgm:t>
    </dgm:pt>
    <dgm:pt modelId="{36FBAD8F-63D6-43AF-8FFE-BAA42F259A54}">
      <dgm:prSet/>
      <dgm:spPr/>
      <dgm:t>
        <a:bodyPr/>
        <a:lstStyle/>
        <a:p>
          <a:r>
            <a:rPr lang="en-US"/>
            <a:t>March</a:t>
          </a:r>
        </a:p>
      </dgm:t>
    </dgm:pt>
    <dgm:pt modelId="{368C2BE2-C72B-4C0A-A163-A4AC4B3B9E78}" type="parTrans" cxnId="{AB3A66D5-C289-407D-B9E9-528940B4D76F}">
      <dgm:prSet/>
      <dgm:spPr/>
      <dgm:t>
        <a:bodyPr/>
        <a:lstStyle/>
        <a:p>
          <a:endParaRPr lang="en-US"/>
        </a:p>
      </dgm:t>
    </dgm:pt>
    <dgm:pt modelId="{F963D708-6E6C-4726-A817-A8F7C1D74201}" type="sibTrans" cxnId="{AB3A66D5-C289-407D-B9E9-528940B4D76F}">
      <dgm:prSet/>
      <dgm:spPr/>
      <dgm:t>
        <a:bodyPr/>
        <a:lstStyle/>
        <a:p>
          <a:endParaRPr lang="en-US"/>
        </a:p>
      </dgm:t>
    </dgm:pt>
    <dgm:pt modelId="{E9083CF1-C710-4287-860F-596787120D4E}">
      <dgm:prSet/>
      <dgm:spPr/>
      <dgm:t>
        <a:bodyPr/>
        <a:lstStyle/>
        <a:p>
          <a:r>
            <a:rPr lang="en-US"/>
            <a:t>Feedback Incorporated into Draft </a:t>
          </a:r>
        </a:p>
      </dgm:t>
    </dgm:pt>
    <dgm:pt modelId="{0227936A-64A8-483D-BE56-65B12DE85B9A}" type="parTrans" cxnId="{16EE169A-42A4-4FEA-95FE-BF4DDA20FFDA}">
      <dgm:prSet/>
      <dgm:spPr/>
      <dgm:t>
        <a:bodyPr/>
        <a:lstStyle/>
        <a:p>
          <a:endParaRPr lang="en-US"/>
        </a:p>
      </dgm:t>
    </dgm:pt>
    <dgm:pt modelId="{6DE2D080-5FEC-454B-AF78-F3A82C9BCA56}" type="sibTrans" cxnId="{16EE169A-42A4-4FEA-95FE-BF4DDA20FFDA}">
      <dgm:prSet/>
      <dgm:spPr/>
      <dgm:t>
        <a:bodyPr/>
        <a:lstStyle/>
        <a:p>
          <a:endParaRPr lang="en-US"/>
        </a:p>
      </dgm:t>
    </dgm:pt>
    <dgm:pt modelId="{5BC3F779-681A-4F88-B1E4-1E0C1FFF4312}">
      <dgm:prSet/>
      <dgm:spPr/>
      <dgm:t>
        <a:bodyPr/>
        <a:lstStyle/>
        <a:p>
          <a:r>
            <a:rPr lang="en-US"/>
            <a:t>April </a:t>
          </a:r>
        </a:p>
      </dgm:t>
    </dgm:pt>
    <dgm:pt modelId="{F6D9C4FA-2EC7-41F1-AD56-D3C82392B3DD}" type="parTrans" cxnId="{A6C48D3D-4802-4D31-BE4C-D0C676D82C85}">
      <dgm:prSet/>
      <dgm:spPr/>
      <dgm:t>
        <a:bodyPr/>
        <a:lstStyle/>
        <a:p>
          <a:endParaRPr lang="en-US"/>
        </a:p>
      </dgm:t>
    </dgm:pt>
    <dgm:pt modelId="{2FF52DE8-3C14-4A4C-9218-8B00D8BD289C}" type="sibTrans" cxnId="{A6C48D3D-4802-4D31-BE4C-D0C676D82C85}">
      <dgm:prSet/>
      <dgm:spPr/>
      <dgm:t>
        <a:bodyPr/>
        <a:lstStyle/>
        <a:p>
          <a:endParaRPr lang="en-US"/>
        </a:p>
      </dgm:t>
    </dgm:pt>
    <dgm:pt modelId="{4D4A081B-B2E6-42C4-AD31-D25280C4A12E}">
      <dgm:prSet/>
      <dgm:spPr/>
      <dgm:t>
        <a:bodyPr/>
        <a:lstStyle/>
        <a:p>
          <a:r>
            <a:rPr lang="en-US"/>
            <a:t>Participatory Governance Endorsement</a:t>
          </a:r>
        </a:p>
      </dgm:t>
    </dgm:pt>
    <dgm:pt modelId="{652D0FB6-E760-48C4-9BA6-3D9BE97EED6E}" type="parTrans" cxnId="{5C6EC13A-6A30-4DC9-B47E-A2533444B566}">
      <dgm:prSet/>
      <dgm:spPr/>
      <dgm:t>
        <a:bodyPr/>
        <a:lstStyle/>
        <a:p>
          <a:endParaRPr lang="en-US"/>
        </a:p>
      </dgm:t>
    </dgm:pt>
    <dgm:pt modelId="{A9AB77BF-0E37-4294-9737-36190DA3BC8A}" type="sibTrans" cxnId="{5C6EC13A-6A30-4DC9-B47E-A2533444B566}">
      <dgm:prSet/>
      <dgm:spPr/>
      <dgm:t>
        <a:bodyPr/>
        <a:lstStyle/>
        <a:p>
          <a:endParaRPr lang="en-US"/>
        </a:p>
      </dgm:t>
    </dgm:pt>
    <dgm:pt modelId="{F40D10ED-D1FA-44FC-B1CB-5747C1E67C1C}">
      <dgm:prSet/>
      <dgm:spPr/>
      <dgm:t>
        <a:bodyPr/>
        <a:lstStyle/>
        <a:p>
          <a:r>
            <a:rPr lang="en-US"/>
            <a:t>May </a:t>
          </a:r>
        </a:p>
      </dgm:t>
    </dgm:pt>
    <dgm:pt modelId="{2C4B9D44-4053-49C4-B05D-EE7BE2DB649F}" type="parTrans" cxnId="{6F25B9DF-73C9-463A-85CD-EC895DB02969}">
      <dgm:prSet/>
      <dgm:spPr/>
      <dgm:t>
        <a:bodyPr/>
        <a:lstStyle/>
        <a:p>
          <a:endParaRPr lang="en-US"/>
        </a:p>
      </dgm:t>
    </dgm:pt>
    <dgm:pt modelId="{56F0F123-A9B6-464D-92B3-32F0E10B089B}" type="sibTrans" cxnId="{6F25B9DF-73C9-463A-85CD-EC895DB02969}">
      <dgm:prSet/>
      <dgm:spPr/>
      <dgm:t>
        <a:bodyPr/>
        <a:lstStyle/>
        <a:p>
          <a:endParaRPr lang="en-US"/>
        </a:p>
      </dgm:t>
    </dgm:pt>
    <dgm:pt modelId="{A2A03F57-98AD-4F74-ABC2-9AAA6C3AAE8F}">
      <dgm:prSet/>
      <dgm:spPr/>
      <dgm:t>
        <a:bodyPr/>
        <a:lstStyle/>
        <a:p>
          <a:r>
            <a:rPr lang="en-US"/>
            <a:t>College Council &amp; President Approval</a:t>
          </a:r>
        </a:p>
      </dgm:t>
    </dgm:pt>
    <dgm:pt modelId="{D668FD53-6B97-430D-A335-92A64763A44E}" type="parTrans" cxnId="{2B1E91D1-72AA-42FC-955E-5D0508DB429A}">
      <dgm:prSet/>
      <dgm:spPr/>
      <dgm:t>
        <a:bodyPr/>
        <a:lstStyle/>
        <a:p>
          <a:endParaRPr lang="en-US"/>
        </a:p>
      </dgm:t>
    </dgm:pt>
    <dgm:pt modelId="{1446665A-8F91-4224-9035-EABC632BA95B}" type="sibTrans" cxnId="{2B1E91D1-72AA-42FC-955E-5D0508DB429A}">
      <dgm:prSet/>
      <dgm:spPr/>
      <dgm:t>
        <a:bodyPr/>
        <a:lstStyle/>
        <a:p>
          <a:endParaRPr lang="en-US"/>
        </a:p>
      </dgm:t>
    </dgm:pt>
    <dgm:pt modelId="{A302034B-8C24-4546-AC0F-E33E88EE7E99}">
      <dgm:prSet/>
      <dgm:spPr/>
      <dgm:t>
        <a:bodyPr/>
        <a:lstStyle/>
        <a:p>
          <a:r>
            <a:rPr lang="en-US"/>
            <a:t>June</a:t>
          </a:r>
        </a:p>
      </dgm:t>
    </dgm:pt>
    <dgm:pt modelId="{5FE29FDD-6D92-4D1F-AAFA-0497E0C0AB84}" type="parTrans" cxnId="{2F9864F2-EA27-444E-AAF2-59F7D91BE0F3}">
      <dgm:prSet/>
      <dgm:spPr/>
      <dgm:t>
        <a:bodyPr/>
        <a:lstStyle/>
        <a:p>
          <a:endParaRPr lang="en-US"/>
        </a:p>
      </dgm:t>
    </dgm:pt>
    <dgm:pt modelId="{77CBE07D-AA5F-4E0A-9F6C-E33BDEE715CD}" type="sibTrans" cxnId="{2F9864F2-EA27-444E-AAF2-59F7D91BE0F3}">
      <dgm:prSet/>
      <dgm:spPr/>
      <dgm:t>
        <a:bodyPr/>
        <a:lstStyle/>
        <a:p>
          <a:endParaRPr lang="en-US"/>
        </a:p>
      </dgm:t>
    </dgm:pt>
    <dgm:pt modelId="{0A9E2225-5294-4E18-B0F6-A5970B4D840B}">
      <dgm:prSet/>
      <dgm:spPr/>
      <dgm:t>
        <a:bodyPr/>
        <a:lstStyle/>
        <a:p>
          <a:r>
            <a:rPr lang="en-US"/>
            <a:t>Board Approval </a:t>
          </a:r>
        </a:p>
      </dgm:t>
    </dgm:pt>
    <dgm:pt modelId="{609265BE-3BDA-4D0D-A34D-10950FF6D979}" type="parTrans" cxnId="{96360F97-4CDE-4E90-AB17-15C2D6617B11}">
      <dgm:prSet/>
      <dgm:spPr/>
      <dgm:t>
        <a:bodyPr/>
        <a:lstStyle/>
        <a:p>
          <a:endParaRPr lang="en-US"/>
        </a:p>
      </dgm:t>
    </dgm:pt>
    <dgm:pt modelId="{84F46504-6161-4A9E-8CA0-812A413BF266}" type="sibTrans" cxnId="{96360F97-4CDE-4E90-AB17-15C2D6617B11}">
      <dgm:prSet/>
      <dgm:spPr/>
      <dgm:t>
        <a:bodyPr/>
        <a:lstStyle/>
        <a:p>
          <a:endParaRPr lang="en-US"/>
        </a:p>
      </dgm:t>
    </dgm:pt>
    <dgm:pt modelId="{0CC47184-7F9C-403A-A525-984B6FF5D7FC}">
      <dgm:prSet/>
      <dgm:spPr/>
      <dgm:t>
        <a:bodyPr/>
        <a:lstStyle/>
        <a:p>
          <a:r>
            <a:rPr lang="en-US"/>
            <a:t>July </a:t>
          </a:r>
        </a:p>
      </dgm:t>
    </dgm:pt>
    <dgm:pt modelId="{E25C64A7-4A5D-43C0-AD95-93C11D59482D}" type="parTrans" cxnId="{0A581681-DA16-4048-B488-47D7E9ECFD50}">
      <dgm:prSet/>
      <dgm:spPr/>
      <dgm:t>
        <a:bodyPr/>
        <a:lstStyle/>
        <a:p>
          <a:endParaRPr lang="en-US"/>
        </a:p>
      </dgm:t>
    </dgm:pt>
    <dgm:pt modelId="{49E80F9A-E92E-400E-836D-3938F6649874}" type="sibTrans" cxnId="{0A581681-DA16-4048-B488-47D7E9ECFD50}">
      <dgm:prSet/>
      <dgm:spPr/>
      <dgm:t>
        <a:bodyPr/>
        <a:lstStyle/>
        <a:p>
          <a:endParaRPr lang="en-US"/>
        </a:p>
      </dgm:t>
    </dgm:pt>
    <dgm:pt modelId="{A15F1825-4E52-4088-B30F-923146E70903}">
      <dgm:prSet/>
      <dgm:spPr/>
      <dgm:t>
        <a:bodyPr/>
        <a:lstStyle/>
        <a:p>
          <a:r>
            <a:rPr lang="en-US"/>
            <a:t>Submit to ACCJC </a:t>
          </a:r>
        </a:p>
      </dgm:t>
    </dgm:pt>
    <dgm:pt modelId="{E0121D80-23DD-41CD-8E29-D30B5CE1A565}" type="parTrans" cxnId="{BD8EE95C-11E4-4A6B-9D6D-744A9BD5D649}">
      <dgm:prSet/>
      <dgm:spPr/>
      <dgm:t>
        <a:bodyPr/>
        <a:lstStyle/>
        <a:p>
          <a:endParaRPr lang="en-US"/>
        </a:p>
      </dgm:t>
    </dgm:pt>
    <dgm:pt modelId="{105F124B-101E-40C1-AAA4-554C7D80F9DF}" type="sibTrans" cxnId="{BD8EE95C-11E4-4A6B-9D6D-744A9BD5D649}">
      <dgm:prSet/>
      <dgm:spPr/>
      <dgm:t>
        <a:bodyPr/>
        <a:lstStyle/>
        <a:p>
          <a:endParaRPr lang="en-US"/>
        </a:p>
      </dgm:t>
    </dgm:pt>
    <dgm:pt modelId="{2167BD08-1C7C-48B9-A130-F2BB4D64124E}" type="pres">
      <dgm:prSet presAssocID="{7CAEF4F2-7CE3-4DFD-B13D-D35AF1601FC9}" presName="root" presStyleCnt="0">
        <dgm:presLayoutVars>
          <dgm:dir/>
          <dgm:resizeHandles val="exact"/>
        </dgm:presLayoutVars>
      </dgm:prSet>
      <dgm:spPr/>
    </dgm:pt>
    <dgm:pt modelId="{C7C4C0FF-FC9D-4131-9A5D-83B91E1A0A6D}" type="pres">
      <dgm:prSet presAssocID="{25078E6B-E223-47F2-9296-E7266D1ED73A}" presName="compNode" presStyleCnt="0"/>
      <dgm:spPr/>
    </dgm:pt>
    <dgm:pt modelId="{019FDD9A-37D0-42B9-92CC-B8CB714C58FA}" type="pres">
      <dgm:prSet presAssocID="{25078E6B-E223-47F2-9296-E7266D1ED73A}" presName="bgRect" presStyleLbl="bgShp" presStyleIdx="0" presStyleCnt="7"/>
      <dgm:spPr/>
    </dgm:pt>
    <dgm:pt modelId="{B3BF282C-98C0-4B60-940C-1F30399981C8}" type="pres">
      <dgm:prSet presAssocID="{25078E6B-E223-47F2-9296-E7266D1ED73A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CAB4A28A-6222-4BFF-A251-FC2DAB95CA09}" type="pres">
      <dgm:prSet presAssocID="{25078E6B-E223-47F2-9296-E7266D1ED73A}" presName="spaceRect" presStyleCnt="0"/>
      <dgm:spPr/>
    </dgm:pt>
    <dgm:pt modelId="{88115196-4E06-4A34-B006-08FE1694A7D4}" type="pres">
      <dgm:prSet presAssocID="{25078E6B-E223-47F2-9296-E7266D1ED73A}" presName="parTx" presStyleLbl="revTx" presStyleIdx="0" presStyleCnt="14">
        <dgm:presLayoutVars>
          <dgm:chMax val="0"/>
          <dgm:chPref val="0"/>
        </dgm:presLayoutVars>
      </dgm:prSet>
      <dgm:spPr/>
    </dgm:pt>
    <dgm:pt modelId="{1A27FDAA-150B-4C20-B6F5-E2467E76E40A}" type="pres">
      <dgm:prSet presAssocID="{25078E6B-E223-47F2-9296-E7266D1ED73A}" presName="desTx" presStyleLbl="revTx" presStyleIdx="1" presStyleCnt="14">
        <dgm:presLayoutVars/>
      </dgm:prSet>
      <dgm:spPr/>
    </dgm:pt>
    <dgm:pt modelId="{D2E1A17F-39F6-4063-AA34-E5F3D1928579}" type="pres">
      <dgm:prSet presAssocID="{6C8C290A-EB4E-47EC-95B6-FF44DD2783C5}" presName="sibTrans" presStyleCnt="0"/>
      <dgm:spPr/>
    </dgm:pt>
    <dgm:pt modelId="{9F1C016E-F180-4C4D-BAF9-B5C45BBF3E50}" type="pres">
      <dgm:prSet presAssocID="{BE74A9AA-93D2-4236-AEBC-E3216FC8BFFD}" presName="compNode" presStyleCnt="0"/>
      <dgm:spPr/>
    </dgm:pt>
    <dgm:pt modelId="{B65867E9-F71C-4216-B7FD-9326EDB84CF5}" type="pres">
      <dgm:prSet presAssocID="{BE74A9AA-93D2-4236-AEBC-E3216FC8BFFD}" presName="bgRect" presStyleLbl="bgShp" presStyleIdx="1" presStyleCnt="7"/>
      <dgm:spPr/>
    </dgm:pt>
    <dgm:pt modelId="{DCB4F14E-F6E7-4F1E-8C26-B305CE5CA511}" type="pres">
      <dgm:prSet presAssocID="{BE74A9AA-93D2-4236-AEBC-E3216FC8BFFD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D067EF91-E10F-4A1B-A6D7-7FAEB9FC4B47}" type="pres">
      <dgm:prSet presAssocID="{BE74A9AA-93D2-4236-AEBC-E3216FC8BFFD}" presName="spaceRect" presStyleCnt="0"/>
      <dgm:spPr/>
    </dgm:pt>
    <dgm:pt modelId="{C6B2C6DB-4EEE-40BE-9E23-F12F64F458E3}" type="pres">
      <dgm:prSet presAssocID="{BE74A9AA-93D2-4236-AEBC-E3216FC8BFFD}" presName="parTx" presStyleLbl="revTx" presStyleIdx="2" presStyleCnt="14">
        <dgm:presLayoutVars>
          <dgm:chMax val="0"/>
          <dgm:chPref val="0"/>
        </dgm:presLayoutVars>
      </dgm:prSet>
      <dgm:spPr/>
    </dgm:pt>
    <dgm:pt modelId="{86EBED3D-F282-448E-ACE8-882EC811D40B}" type="pres">
      <dgm:prSet presAssocID="{BE74A9AA-93D2-4236-AEBC-E3216FC8BFFD}" presName="desTx" presStyleLbl="revTx" presStyleIdx="3" presStyleCnt="14">
        <dgm:presLayoutVars/>
      </dgm:prSet>
      <dgm:spPr/>
    </dgm:pt>
    <dgm:pt modelId="{FC71844E-313F-49D9-A13C-5685ED2AC432}" type="pres">
      <dgm:prSet presAssocID="{0A12B183-F9C1-4A47-B4EC-2B8C286456D2}" presName="sibTrans" presStyleCnt="0"/>
      <dgm:spPr/>
    </dgm:pt>
    <dgm:pt modelId="{5964D19F-809A-4767-BD1B-3C3A1DF004F5}" type="pres">
      <dgm:prSet presAssocID="{36FBAD8F-63D6-43AF-8FFE-BAA42F259A54}" presName="compNode" presStyleCnt="0"/>
      <dgm:spPr/>
    </dgm:pt>
    <dgm:pt modelId="{AD8E5DB4-3802-4935-8BE9-B0B091F6ED86}" type="pres">
      <dgm:prSet presAssocID="{36FBAD8F-63D6-43AF-8FFE-BAA42F259A54}" presName="bgRect" presStyleLbl="bgShp" presStyleIdx="2" presStyleCnt="7"/>
      <dgm:spPr/>
    </dgm:pt>
    <dgm:pt modelId="{994F9CDD-BE50-496B-97D8-778BC5E032AC}" type="pres">
      <dgm:prSet presAssocID="{36FBAD8F-63D6-43AF-8FFE-BAA42F259A54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F9491BD7-AA2D-43EE-A853-5BC83682B6F6}" type="pres">
      <dgm:prSet presAssocID="{36FBAD8F-63D6-43AF-8FFE-BAA42F259A54}" presName="spaceRect" presStyleCnt="0"/>
      <dgm:spPr/>
    </dgm:pt>
    <dgm:pt modelId="{9DE62125-0F98-4EDB-9148-772636EC92B6}" type="pres">
      <dgm:prSet presAssocID="{36FBAD8F-63D6-43AF-8FFE-BAA42F259A54}" presName="parTx" presStyleLbl="revTx" presStyleIdx="4" presStyleCnt="14">
        <dgm:presLayoutVars>
          <dgm:chMax val="0"/>
          <dgm:chPref val="0"/>
        </dgm:presLayoutVars>
      </dgm:prSet>
      <dgm:spPr/>
    </dgm:pt>
    <dgm:pt modelId="{7FCAA4E4-C03F-42B5-AE53-627EFC7844F3}" type="pres">
      <dgm:prSet presAssocID="{36FBAD8F-63D6-43AF-8FFE-BAA42F259A54}" presName="desTx" presStyleLbl="revTx" presStyleIdx="5" presStyleCnt="14">
        <dgm:presLayoutVars/>
      </dgm:prSet>
      <dgm:spPr/>
    </dgm:pt>
    <dgm:pt modelId="{D60AF5BD-B9AD-4D13-BF1E-F0AF07424219}" type="pres">
      <dgm:prSet presAssocID="{F963D708-6E6C-4726-A817-A8F7C1D74201}" presName="sibTrans" presStyleCnt="0"/>
      <dgm:spPr/>
    </dgm:pt>
    <dgm:pt modelId="{A4F22632-2ECC-4D12-8C36-B463BAF277FE}" type="pres">
      <dgm:prSet presAssocID="{5BC3F779-681A-4F88-B1E4-1E0C1FFF4312}" presName="compNode" presStyleCnt="0"/>
      <dgm:spPr/>
    </dgm:pt>
    <dgm:pt modelId="{6C62B1CF-4F95-450C-805C-7B25282D55F6}" type="pres">
      <dgm:prSet presAssocID="{5BC3F779-681A-4F88-B1E4-1E0C1FFF4312}" presName="bgRect" presStyleLbl="bgShp" presStyleIdx="3" presStyleCnt="7"/>
      <dgm:spPr/>
    </dgm:pt>
    <dgm:pt modelId="{F7AA6AB2-F47A-4BCE-BDD1-07A910FA322E}" type="pres">
      <dgm:prSet presAssocID="{5BC3F779-681A-4F88-B1E4-1E0C1FFF4312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10E612F9-E94C-4E4B-A9B2-CDE77AD8AD10}" type="pres">
      <dgm:prSet presAssocID="{5BC3F779-681A-4F88-B1E4-1E0C1FFF4312}" presName="spaceRect" presStyleCnt="0"/>
      <dgm:spPr/>
    </dgm:pt>
    <dgm:pt modelId="{FD22995B-CBF9-47A1-B59B-00E2B3926297}" type="pres">
      <dgm:prSet presAssocID="{5BC3F779-681A-4F88-B1E4-1E0C1FFF4312}" presName="parTx" presStyleLbl="revTx" presStyleIdx="6" presStyleCnt="14">
        <dgm:presLayoutVars>
          <dgm:chMax val="0"/>
          <dgm:chPref val="0"/>
        </dgm:presLayoutVars>
      </dgm:prSet>
      <dgm:spPr/>
    </dgm:pt>
    <dgm:pt modelId="{8CDA79B4-5905-4150-A8DF-45C3EC38271F}" type="pres">
      <dgm:prSet presAssocID="{5BC3F779-681A-4F88-B1E4-1E0C1FFF4312}" presName="desTx" presStyleLbl="revTx" presStyleIdx="7" presStyleCnt="14">
        <dgm:presLayoutVars/>
      </dgm:prSet>
      <dgm:spPr/>
    </dgm:pt>
    <dgm:pt modelId="{A4AB19E5-D318-4977-A889-AD76D0B4F774}" type="pres">
      <dgm:prSet presAssocID="{2FF52DE8-3C14-4A4C-9218-8B00D8BD289C}" presName="sibTrans" presStyleCnt="0"/>
      <dgm:spPr/>
    </dgm:pt>
    <dgm:pt modelId="{D6A4C37C-9DD4-4A13-92FC-29CEDA66141C}" type="pres">
      <dgm:prSet presAssocID="{F40D10ED-D1FA-44FC-B1CB-5747C1E67C1C}" presName="compNode" presStyleCnt="0"/>
      <dgm:spPr/>
    </dgm:pt>
    <dgm:pt modelId="{C60EBF72-95DB-45CC-A6A8-915938617C9C}" type="pres">
      <dgm:prSet presAssocID="{F40D10ED-D1FA-44FC-B1CB-5747C1E67C1C}" presName="bgRect" presStyleLbl="bgShp" presStyleIdx="4" presStyleCnt="7"/>
      <dgm:spPr/>
    </dgm:pt>
    <dgm:pt modelId="{D7CCEB1D-953A-4ACE-ACB8-4D3DD8B78597}" type="pres">
      <dgm:prSet presAssocID="{F40D10ED-D1FA-44FC-B1CB-5747C1E67C1C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4FF13031-E960-4748-A246-A53E98A59387}" type="pres">
      <dgm:prSet presAssocID="{F40D10ED-D1FA-44FC-B1CB-5747C1E67C1C}" presName="spaceRect" presStyleCnt="0"/>
      <dgm:spPr/>
    </dgm:pt>
    <dgm:pt modelId="{F0428280-908D-4FB2-9CB3-02F5AA1E5F63}" type="pres">
      <dgm:prSet presAssocID="{F40D10ED-D1FA-44FC-B1CB-5747C1E67C1C}" presName="parTx" presStyleLbl="revTx" presStyleIdx="8" presStyleCnt="14">
        <dgm:presLayoutVars>
          <dgm:chMax val="0"/>
          <dgm:chPref val="0"/>
        </dgm:presLayoutVars>
      </dgm:prSet>
      <dgm:spPr/>
    </dgm:pt>
    <dgm:pt modelId="{1EBD57BC-B653-4C12-9499-0C24C058313E}" type="pres">
      <dgm:prSet presAssocID="{F40D10ED-D1FA-44FC-B1CB-5747C1E67C1C}" presName="desTx" presStyleLbl="revTx" presStyleIdx="9" presStyleCnt="14">
        <dgm:presLayoutVars/>
      </dgm:prSet>
      <dgm:spPr/>
    </dgm:pt>
    <dgm:pt modelId="{52CEE5FB-A327-4054-B9F0-74A92BB7DF9A}" type="pres">
      <dgm:prSet presAssocID="{56F0F123-A9B6-464D-92B3-32F0E10B089B}" presName="sibTrans" presStyleCnt="0"/>
      <dgm:spPr/>
    </dgm:pt>
    <dgm:pt modelId="{BD78CD5D-2667-4457-8FA1-9478D8F34797}" type="pres">
      <dgm:prSet presAssocID="{A302034B-8C24-4546-AC0F-E33E88EE7E99}" presName="compNode" presStyleCnt="0"/>
      <dgm:spPr/>
    </dgm:pt>
    <dgm:pt modelId="{2150F3D1-58C7-49CB-94ED-3688A9E804D7}" type="pres">
      <dgm:prSet presAssocID="{A302034B-8C24-4546-AC0F-E33E88EE7E99}" presName="bgRect" presStyleLbl="bgShp" presStyleIdx="5" presStyleCnt="7"/>
      <dgm:spPr/>
    </dgm:pt>
    <dgm:pt modelId="{E6F6DAA0-CD2E-4FC6-B9EA-BD4E2BFE9BD6}" type="pres">
      <dgm:prSet presAssocID="{A302034B-8C24-4546-AC0F-E33E88EE7E99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pping Hands"/>
        </a:ext>
      </dgm:extLst>
    </dgm:pt>
    <dgm:pt modelId="{EDA0D2FA-4759-4030-86CD-966C02D32354}" type="pres">
      <dgm:prSet presAssocID="{A302034B-8C24-4546-AC0F-E33E88EE7E99}" presName="spaceRect" presStyleCnt="0"/>
      <dgm:spPr/>
    </dgm:pt>
    <dgm:pt modelId="{B16409CF-C73B-47DC-AB07-DBA9EFF6338F}" type="pres">
      <dgm:prSet presAssocID="{A302034B-8C24-4546-AC0F-E33E88EE7E99}" presName="parTx" presStyleLbl="revTx" presStyleIdx="10" presStyleCnt="14">
        <dgm:presLayoutVars>
          <dgm:chMax val="0"/>
          <dgm:chPref val="0"/>
        </dgm:presLayoutVars>
      </dgm:prSet>
      <dgm:spPr/>
    </dgm:pt>
    <dgm:pt modelId="{5120F6F3-AD57-4336-ABB9-8AAC3DD0BDDF}" type="pres">
      <dgm:prSet presAssocID="{A302034B-8C24-4546-AC0F-E33E88EE7E99}" presName="desTx" presStyleLbl="revTx" presStyleIdx="11" presStyleCnt="14">
        <dgm:presLayoutVars/>
      </dgm:prSet>
      <dgm:spPr/>
    </dgm:pt>
    <dgm:pt modelId="{3CC2EF04-25E3-465F-863F-C9C82416B291}" type="pres">
      <dgm:prSet presAssocID="{77CBE07D-AA5F-4E0A-9F6C-E33BDEE715CD}" presName="sibTrans" presStyleCnt="0"/>
      <dgm:spPr/>
    </dgm:pt>
    <dgm:pt modelId="{50261089-00B7-44E4-9842-B20E079983E6}" type="pres">
      <dgm:prSet presAssocID="{0CC47184-7F9C-403A-A525-984B6FF5D7FC}" presName="compNode" presStyleCnt="0"/>
      <dgm:spPr/>
    </dgm:pt>
    <dgm:pt modelId="{9981858A-8368-451F-AEDE-1D828FB46624}" type="pres">
      <dgm:prSet presAssocID="{0CC47184-7F9C-403A-A525-984B6FF5D7FC}" presName="bgRect" presStyleLbl="bgShp" presStyleIdx="6" presStyleCnt="7"/>
      <dgm:spPr/>
    </dgm:pt>
    <dgm:pt modelId="{3914F4A8-9BC9-4A87-9303-144AAAAB30D7}" type="pres">
      <dgm:prSet presAssocID="{0CC47184-7F9C-403A-A525-984B6FF5D7FC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w"/>
        </a:ext>
      </dgm:extLst>
    </dgm:pt>
    <dgm:pt modelId="{4F7DB50A-B14B-4110-8680-6AC5D20F1EC8}" type="pres">
      <dgm:prSet presAssocID="{0CC47184-7F9C-403A-A525-984B6FF5D7FC}" presName="spaceRect" presStyleCnt="0"/>
      <dgm:spPr/>
    </dgm:pt>
    <dgm:pt modelId="{1F73B39B-42D0-4F33-A86F-2E9EC47BEC65}" type="pres">
      <dgm:prSet presAssocID="{0CC47184-7F9C-403A-A525-984B6FF5D7FC}" presName="parTx" presStyleLbl="revTx" presStyleIdx="12" presStyleCnt="14">
        <dgm:presLayoutVars>
          <dgm:chMax val="0"/>
          <dgm:chPref val="0"/>
        </dgm:presLayoutVars>
      </dgm:prSet>
      <dgm:spPr/>
    </dgm:pt>
    <dgm:pt modelId="{93680098-49E0-40D4-85AA-A6FD1244C5A9}" type="pres">
      <dgm:prSet presAssocID="{0CC47184-7F9C-403A-A525-984B6FF5D7FC}" presName="desTx" presStyleLbl="revTx" presStyleIdx="13" presStyleCnt="14">
        <dgm:presLayoutVars/>
      </dgm:prSet>
      <dgm:spPr/>
    </dgm:pt>
  </dgm:ptLst>
  <dgm:cxnLst>
    <dgm:cxn modelId="{DA543816-0120-4BC4-9DDA-5E7C7234438F}" type="presOf" srcId="{7CAEF4F2-7CE3-4DFD-B13D-D35AF1601FC9}" destId="{2167BD08-1C7C-48B9-A130-F2BB4D64124E}" srcOrd="0" destOrd="0" presId="urn:microsoft.com/office/officeart/2018/2/layout/IconVerticalSolidList"/>
    <dgm:cxn modelId="{CE0BED24-E77F-4927-8A25-4213608FA6DB}" srcId="{BE74A9AA-93D2-4236-AEBC-E3216FC8BFFD}" destId="{977A62CF-3204-4CD6-BA8B-EFF8DD3518EB}" srcOrd="0" destOrd="0" parTransId="{C83A1B93-480E-4309-B51C-BA25EA30611C}" sibTransId="{4911E6DC-811E-447F-B402-A55F33664D4D}"/>
    <dgm:cxn modelId="{28E62628-40EA-4CA4-AC50-97C417896D9E}" type="presOf" srcId="{36FBAD8F-63D6-43AF-8FFE-BAA42F259A54}" destId="{9DE62125-0F98-4EDB-9148-772636EC92B6}" srcOrd="0" destOrd="0" presId="urn:microsoft.com/office/officeart/2018/2/layout/IconVerticalSolidList"/>
    <dgm:cxn modelId="{705BA435-8F9F-4DD4-BA42-1D14049ACCCF}" type="presOf" srcId="{BE74A9AA-93D2-4236-AEBC-E3216FC8BFFD}" destId="{C6B2C6DB-4EEE-40BE-9E23-F12F64F458E3}" srcOrd="0" destOrd="0" presId="urn:microsoft.com/office/officeart/2018/2/layout/IconVerticalSolidList"/>
    <dgm:cxn modelId="{277AF436-10C7-4BD3-9B9A-A3ADD3E0CCC0}" type="presOf" srcId="{E9083CF1-C710-4287-860F-596787120D4E}" destId="{7FCAA4E4-C03F-42B5-AE53-627EFC7844F3}" srcOrd="0" destOrd="0" presId="urn:microsoft.com/office/officeart/2018/2/layout/IconVerticalSolidList"/>
    <dgm:cxn modelId="{5C6EC13A-6A30-4DC9-B47E-A2533444B566}" srcId="{5BC3F779-681A-4F88-B1E4-1E0C1FFF4312}" destId="{4D4A081B-B2E6-42C4-AD31-D25280C4A12E}" srcOrd="0" destOrd="0" parTransId="{652D0FB6-E760-48C4-9BA6-3D9BE97EED6E}" sibTransId="{A9AB77BF-0E37-4294-9737-36190DA3BC8A}"/>
    <dgm:cxn modelId="{A6C48D3D-4802-4D31-BE4C-D0C676D82C85}" srcId="{7CAEF4F2-7CE3-4DFD-B13D-D35AF1601FC9}" destId="{5BC3F779-681A-4F88-B1E4-1E0C1FFF4312}" srcOrd="3" destOrd="0" parTransId="{F6D9C4FA-2EC7-41F1-AD56-D3C82392B3DD}" sibTransId="{2FF52DE8-3C14-4A4C-9218-8B00D8BD289C}"/>
    <dgm:cxn modelId="{3442CC59-F9D8-481E-BF29-D34F002F3A0A}" type="presOf" srcId="{5BC3F779-681A-4F88-B1E4-1E0C1FFF4312}" destId="{FD22995B-CBF9-47A1-B59B-00E2B3926297}" srcOrd="0" destOrd="0" presId="urn:microsoft.com/office/officeart/2018/2/layout/IconVerticalSolidList"/>
    <dgm:cxn modelId="{BD8EE95C-11E4-4A6B-9D6D-744A9BD5D649}" srcId="{0CC47184-7F9C-403A-A525-984B6FF5D7FC}" destId="{A15F1825-4E52-4088-B30F-923146E70903}" srcOrd="0" destOrd="0" parTransId="{E0121D80-23DD-41CD-8E29-D30B5CE1A565}" sibTransId="{105F124B-101E-40C1-AAA4-554C7D80F9DF}"/>
    <dgm:cxn modelId="{6A225969-083A-4476-AB96-191BB9646B74}" type="presOf" srcId="{0CC47184-7F9C-403A-A525-984B6FF5D7FC}" destId="{1F73B39B-42D0-4F33-A86F-2E9EC47BEC65}" srcOrd="0" destOrd="0" presId="urn:microsoft.com/office/officeart/2018/2/layout/IconVerticalSolidList"/>
    <dgm:cxn modelId="{30604D6B-5D98-4333-8F08-39A613E6450B}" type="presOf" srcId="{A15F1825-4E52-4088-B30F-923146E70903}" destId="{93680098-49E0-40D4-85AA-A6FD1244C5A9}" srcOrd="0" destOrd="0" presId="urn:microsoft.com/office/officeart/2018/2/layout/IconVerticalSolidList"/>
    <dgm:cxn modelId="{3FE04B6D-EDD1-4261-8963-B5A21801D65A}" type="presOf" srcId="{0A9E2225-5294-4E18-B0F6-A5970B4D840B}" destId="{5120F6F3-AD57-4336-ABB9-8AAC3DD0BDDF}" srcOrd="0" destOrd="0" presId="urn:microsoft.com/office/officeart/2018/2/layout/IconVerticalSolidList"/>
    <dgm:cxn modelId="{0A581681-DA16-4048-B488-47D7E9ECFD50}" srcId="{7CAEF4F2-7CE3-4DFD-B13D-D35AF1601FC9}" destId="{0CC47184-7F9C-403A-A525-984B6FF5D7FC}" srcOrd="6" destOrd="0" parTransId="{E25C64A7-4A5D-43C0-AD95-93C11D59482D}" sibTransId="{49E80F9A-E92E-400E-836D-3938F6649874}"/>
    <dgm:cxn modelId="{96360F97-4CDE-4E90-AB17-15C2D6617B11}" srcId="{A302034B-8C24-4546-AC0F-E33E88EE7E99}" destId="{0A9E2225-5294-4E18-B0F6-A5970B4D840B}" srcOrd="0" destOrd="0" parTransId="{609265BE-3BDA-4D0D-A34D-10950FF6D979}" sibTransId="{84F46504-6161-4A9E-8CA0-812A413BF266}"/>
    <dgm:cxn modelId="{4778EE98-827B-47F8-B97D-64CEE036ADC0}" type="presOf" srcId="{25078E6B-E223-47F2-9296-E7266D1ED73A}" destId="{88115196-4E06-4A34-B006-08FE1694A7D4}" srcOrd="0" destOrd="0" presId="urn:microsoft.com/office/officeart/2018/2/layout/IconVerticalSolidList"/>
    <dgm:cxn modelId="{16EE169A-42A4-4FEA-95FE-BF4DDA20FFDA}" srcId="{36FBAD8F-63D6-43AF-8FFE-BAA42F259A54}" destId="{E9083CF1-C710-4287-860F-596787120D4E}" srcOrd="0" destOrd="0" parTransId="{0227936A-64A8-483D-BE56-65B12DE85B9A}" sibTransId="{6DE2D080-5FEC-454B-AF78-F3A82C9BCA56}"/>
    <dgm:cxn modelId="{09701AA4-25C1-4D22-808E-39168BD63F33}" type="presOf" srcId="{4D4A081B-B2E6-42C4-AD31-D25280C4A12E}" destId="{8CDA79B4-5905-4150-A8DF-45C3EC38271F}" srcOrd="0" destOrd="0" presId="urn:microsoft.com/office/officeart/2018/2/layout/IconVerticalSolidList"/>
    <dgm:cxn modelId="{12AD88B5-5430-4313-ACE2-9B99E73640F2}" type="presOf" srcId="{17B413C0-0915-4784-8C56-6D4553DA1422}" destId="{1A27FDAA-150B-4C20-B6F5-E2467E76E40A}" srcOrd="0" destOrd="0" presId="urn:microsoft.com/office/officeart/2018/2/layout/IconVerticalSolidList"/>
    <dgm:cxn modelId="{9FAC93B6-3C44-48EC-8B75-9007D7BCB153}" srcId="{7CAEF4F2-7CE3-4DFD-B13D-D35AF1601FC9}" destId="{BE74A9AA-93D2-4236-AEBC-E3216FC8BFFD}" srcOrd="1" destOrd="0" parTransId="{70CDCFB7-403B-4C0D-9533-8881D23D8476}" sibTransId="{0A12B183-F9C1-4A47-B4EC-2B8C286456D2}"/>
    <dgm:cxn modelId="{16954DC7-9491-41D6-8355-A7D9FE551A62}" type="presOf" srcId="{977A62CF-3204-4CD6-BA8B-EFF8DD3518EB}" destId="{86EBED3D-F282-448E-ACE8-882EC811D40B}" srcOrd="0" destOrd="0" presId="urn:microsoft.com/office/officeart/2018/2/layout/IconVerticalSolidList"/>
    <dgm:cxn modelId="{18EB9AC7-D6C1-4A43-B32B-97CA55B3E466}" srcId="{25078E6B-E223-47F2-9296-E7266D1ED73A}" destId="{17B413C0-0915-4784-8C56-6D4553DA1422}" srcOrd="0" destOrd="0" parTransId="{49F9955C-4011-4E74-88FF-771EA2AEB8C8}" sibTransId="{F4781181-556A-46E2-B8C2-3F595F283178}"/>
    <dgm:cxn modelId="{2B1E91D1-72AA-42FC-955E-5D0508DB429A}" srcId="{F40D10ED-D1FA-44FC-B1CB-5747C1E67C1C}" destId="{A2A03F57-98AD-4F74-ABC2-9AAA6C3AAE8F}" srcOrd="0" destOrd="0" parTransId="{D668FD53-6B97-430D-A335-92A64763A44E}" sibTransId="{1446665A-8F91-4224-9035-EABC632BA95B}"/>
    <dgm:cxn modelId="{AB3A66D5-C289-407D-B9E9-528940B4D76F}" srcId="{7CAEF4F2-7CE3-4DFD-B13D-D35AF1601FC9}" destId="{36FBAD8F-63D6-43AF-8FFE-BAA42F259A54}" srcOrd="2" destOrd="0" parTransId="{368C2BE2-C72B-4C0A-A163-A4AC4B3B9E78}" sibTransId="{F963D708-6E6C-4726-A817-A8F7C1D74201}"/>
    <dgm:cxn modelId="{AC4984D9-3752-4E7F-997D-BBC6019225E4}" srcId="{7CAEF4F2-7CE3-4DFD-B13D-D35AF1601FC9}" destId="{25078E6B-E223-47F2-9296-E7266D1ED73A}" srcOrd="0" destOrd="0" parTransId="{F28BC2CC-90A8-4D74-900F-66655AADB4B1}" sibTransId="{6C8C290A-EB4E-47EC-95B6-FF44DD2783C5}"/>
    <dgm:cxn modelId="{6F25B9DF-73C9-463A-85CD-EC895DB02969}" srcId="{7CAEF4F2-7CE3-4DFD-B13D-D35AF1601FC9}" destId="{F40D10ED-D1FA-44FC-B1CB-5747C1E67C1C}" srcOrd="4" destOrd="0" parTransId="{2C4B9D44-4053-49C4-B05D-EE7BE2DB649F}" sibTransId="{56F0F123-A9B6-464D-92B3-32F0E10B089B}"/>
    <dgm:cxn modelId="{F9CFC9E1-A90B-490E-B70D-9832501708B5}" type="presOf" srcId="{A2A03F57-98AD-4F74-ABC2-9AAA6C3AAE8F}" destId="{1EBD57BC-B653-4C12-9499-0C24C058313E}" srcOrd="0" destOrd="0" presId="urn:microsoft.com/office/officeart/2018/2/layout/IconVerticalSolidList"/>
    <dgm:cxn modelId="{B40804EB-CD62-45DA-9A21-6EC00372636B}" type="presOf" srcId="{F40D10ED-D1FA-44FC-B1CB-5747C1E67C1C}" destId="{F0428280-908D-4FB2-9CB3-02F5AA1E5F63}" srcOrd="0" destOrd="0" presId="urn:microsoft.com/office/officeart/2018/2/layout/IconVerticalSolidList"/>
    <dgm:cxn modelId="{2F9864F2-EA27-444E-AAF2-59F7D91BE0F3}" srcId="{7CAEF4F2-7CE3-4DFD-B13D-D35AF1601FC9}" destId="{A302034B-8C24-4546-AC0F-E33E88EE7E99}" srcOrd="5" destOrd="0" parTransId="{5FE29FDD-6D92-4D1F-AAFA-0497E0C0AB84}" sibTransId="{77CBE07D-AA5F-4E0A-9F6C-E33BDEE715CD}"/>
    <dgm:cxn modelId="{6A3FA6FE-6D83-4A32-A5F9-2A5368D1427F}" type="presOf" srcId="{A302034B-8C24-4546-AC0F-E33E88EE7E99}" destId="{B16409CF-C73B-47DC-AB07-DBA9EFF6338F}" srcOrd="0" destOrd="0" presId="urn:microsoft.com/office/officeart/2018/2/layout/IconVerticalSolidList"/>
    <dgm:cxn modelId="{CA03ED38-68FA-4D43-B660-3DDBAEA19DBC}" type="presParOf" srcId="{2167BD08-1C7C-48B9-A130-F2BB4D64124E}" destId="{C7C4C0FF-FC9D-4131-9A5D-83B91E1A0A6D}" srcOrd="0" destOrd="0" presId="urn:microsoft.com/office/officeart/2018/2/layout/IconVerticalSolidList"/>
    <dgm:cxn modelId="{D589E059-04EF-4FBD-A165-5C101380B618}" type="presParOf" srcId="{C7C4C0FF-FC9D-4131-9A5D-83B91E1A0A6D}" destId="{019FDD9A-37D0-42B9-92CC-B8CB714C58FA}" srcOrd="0" destOrd="0" presId="urn:microsoft.com/office/officeart/2018/2/layout/IconVerticalSolidList"/>
    <dgm:cxn modelId="{83AF75C4-84A7-4CFE-AA2C-C993DE476994}" type="presParOf" srcId="{C7C4C0FF-FC9D-4131-9A5D-83B91E1A0A6D}" destId="{B3BF282C-98C0-4B60-940C-1F30399981C8}" srcOrd="1" destOrd="0" presId="urn:microsoft.com/office/officeart/2018/2/layout/IconVerticalSolidList"/>
    <dgm:cxn modelId="{C4078804-A5AE-4496-8D07-9DFD74034039}" type="presParOf" srcId="{C7C4C0FF-FC9D-4131-9A5D-83B91E1A0A6D}" destId="{CAB4A28A-6222-4BFF-A251-FC2DAB95CA09}" srcOrd="2" destOrd="0" presId="urn:microsoft.com/office/officeart/2018/2/layout/IconVerticalSolidList"/>
    <dgm:cxn modelId="{969B4E79-75BA-4305-AE8D-D5D21868078E}" type="presParOf" srcId="{C7C4C0FF-FC9D-4131-9A5D-83B91E1A0A6D}" destId="{88115196-4E06-4A34-B006-08FE1694A7D4}" srcOrd="3" destOrd="0" presId="urn:microsoft.com/office/officeart/2018/2/layout/IconVerticalSolidList"/>
    <dgm:cxn modelId="{A88F1607-73B5-4B36-AABF-61EF4E24530C}" type="presParOf" srcId="{C7C4C0FF-FC9D-4131-9A5D-83B91E1A0A6D}" destId="{1A27FDAA-150B-4C20-B6F5-E2467E76E40A}" srcOrd="4" destOrd="0" presId="urn:microsoft.com/office/officeart/2018/2/layout/IconVerticalSolidList"/>
    <dgm:cxn modelId="{9AE55B17-DFFE-47B8-8B43-DF3EB34335F1}" type="presParOf" srcId="{2167BD08-1C7C-48B9-A130-F2BB4D64124E}" destId="{D2E1A17F-39F6-4063-AA34-E5F3D1928579}" srcOrd="1" destOrd="0" presId="urn:microsoft.com/office/officeart/2018/2/layout/IconVerticalSolidList"/>
    <dgm:cxn modelId="{5B008DB8-7678-4E3A-B920-3B237BF94571}" type="presParOf" srcId="{2167BD08-1C7C-48B9-A130-F2BB4D64124E}" destId="{9F1C016E-F180-4C4D-BAF9-B5C45BBF3E50}" srcOrd="2" destOrd="0" presId="urn:microsoft.com/office/officeart/2018/2/layout/IconVerticalSolidList"/>
    <dgm:cxn modelId="{1D829183-565F-45F7-8F4F-85FF986F638C}" type="presParOf" srcId="{9F1C016E-F180-4C4D-BAF9-B5C45BBF3E50}" destId="{B65867E9-F71C-4216-B7FD-9326EDB84CF5}" srcOrd="0" destOrd="0" presId="urn:microsoft.com/office/officeart/2018/2/layout/IconVerticalSolidList"/>
    <dgm:cxn modelId="{75E38C0E-D07B-47D0-869F-8E2222C16E09}" type="presParOf" srcId="{9F1C016E-F180-4C4D-BAF9-B5C45BBF3E50}" destId="{DCB4F14E-F6E7-4F1E-8C26-B305CE5CA511}" srcOrd="1" destOrd="0" presId="urn:microsoft.com/office/officeart/2018/2/layout/IconVerticalSolidList"/>
    <dgm:cxn modelId="{08AF6C40-03FA-48D8-B37D-69984673CD0B}" type="presParOf" srcId="{9F1C016E-F180-4C4D-BAF9-B5C45BBF3E50}" destId="{D067EF91-E10F-4A1B-A6D7-7FAEB9FC4B47}" srcOrd="2" destOrd="0" presId="urn:microsoft.com/office/officeart/2018/2/layout/IconVerticalSolidList"/>
    <dgm:cxn modelId="{EB66457D-5791-440E-8AD3-D0774FC167B3}" type="presParOf" srcId="{9F1C016E-F180-4C4D-BAF9-B5C45BBF3E50}" destId="{C6B2C6DB-4EEE-40BE-9E23-F12F64F458E3}" srcOrd="3" destOrd="0" presId="urn:microsoft.com/office/officeart/2018/2/layout/IconVerticalSolidList"/>
    <dgm:cxn modelId="{04C202F3-827C-41D4-AFA2-E3CF185B1C3F}" type="presParOf" srcId="{9F1C016E-F180-4C4D-BAF9-B5C45BBF3E50}" destId="{86EBED3D-F282-448E-ACE8-882EC811D40B}" srcOrd="4" destOrd="0" presId="urn:microsoft.com/office/officeart/2018/2/layout/IconVerticalSolidList"/>
    <dgm:cxn modelId="{E5250990-9AF3-4026-B447-B71C8E7054C7}" type="presParOf" srcId="{2167BD08-1C7C-48B9-A130-F2BB4D64124E}" destId="{FC71844E-313F-49D9-A13C-5685ED2AC432}" srcOrd="3" destOrd="0" presId="urn:microsoft.com/office/officeart/2018/2/layout/IconVerticalSolidList"/>
    <dgm:cxn modelId="{D50299BC-5F09-44B0-93BB-62AD61E3BDBC}" type="presParOf" srcId="{2167BD08-1C7C-48B9-A130-F2BB4D64124E}" destId="{5964D19F-809A-4767-BD1B-3C3A1DF004F5}" srcOrd="4" destOrd="0" presId="urn:microsoft.com/office/officeart/2018/2/layout/IconVerticalSolidList"/>
    <dgm:cxn modelId="{FC03E12C-9117-446D-9C3A-8736F92E6F58}" type="presParOf" srcId="{5964D19F-809A-4767-BD1B-3C3A1DF004F5}" destId="{AD8E5DB4-3802-4935-8BE9-B0B091F6ED86}" srcOrd="0" destOrd="0" presId="urn:microsoft.com/office/officeart/2018/2/layout/IconVerticalSolidList"/>
    <dgm:cxn modelId="{AD65BF91-5715-4B44-8AAA-8DC22B91D152}" type="presParOf" srcId="{5964D19F-809A-4767-BD1B-3C3A1DF004F5}" destId="{994F9CDD-BE50-496B-97D8-778BC5E032AC}" srcOrd="1" destOrd="0" presId="urn:microsoft.com/office/officeart/2018/2/layout/IconVerticalSolidList"/>
    <dgm:cxn modelId="{4A3D79F9-EA02-4B1B-A22E-BF55AEB9A262}" type="presParOf" srcId="{5964D19F-809A-4767-BD1B-3C3A1DF004F5}" destId="{F9491BD7-AA2D-43EE-A853-5BC83682B6F6}" srcOrd="2" destOrd="0" presId="urn:microsoft.com/office/officeart/2018/2/layout/IconVerticalSolidList"/>
    <dgm:cxn modelId="{8DCB4E70-F2B6-46C9-A3CB-F4D0E221F21B}" type="presParOf" srcId="{5964D19F-809A-4767-BD1B-3C3A1DF004F5}" destId="{9DE62125-0F98-4EDB-9148-772636EC92B6}" srcOrd="3" destOrd="0" presId="urn:microsoft.com/office/officeart/2018/2/layout/IconVerticalSolidList"/>
    <dgm:cxn modelId="{7DA1F61D-FB4E-4F70-91A9-2B720A072BB6}" type="presParOf" srcId="{5964D19F-809A-4767-BD1B-3C3A1DF004F5}" destId="{7FCAA4E4-C03F-42B5-AE53-627EFC7844F3}" srcOrd="4" destOrd="0" presId="urn:microsoft.com/office/officeart/2018/2/layout/IconVerticalSolidList"/>
    <dgm:cxn modelId="{6F95B6B7-0DD4-4D8F-AE1E-E4BAD34E0D2A}" type="presParOf" srcId="{2167BD08-1C7C-48B9-A130-F2BB4D64124E}" destId="{D60AF5BD-B9AD-4D13-BF1E-F0AF07424219}" srcOrd="5" destOrd="0" presId="urn:microsoft.com/office/officeart/2018/2/layout/IconVerticalSolidList"/>
    <dgm:cxn modelId="{1B3A6FB0-DC92-4D15-9ECA-C987F04BD0DE}" type="presParOf" srcId="{2167BD08-1C7C-48B9-A130-F2BB4D64124E}" destId="{A4F22632-2ECC-4D12-8C36-B463BAF277FE}" srcOrd="6" destOrd="0" presId="urn:microsoft.com/office/officeart/2018/2/layout/IconVerticalSolidList"/>
    <dgm:cxn modelId="{460F052C-363F-4516-AAF8-59EFFC7B4E42}" type="presParOf" srcId="{A4F22632-2ECC-4D12-8C36-B463BAF277FE}" destId="{6C62B1CF-4F95-450C-805C-7B25282D55F6}" srcOrd="0" destOrd="0" presId="urn:microsoft.com/office/officeart/2018/2/layout/IconVerticalSolidList"/>
    <dgm:cxn modelId="{757FBA81-F254-480E-B895-CA5FB235D547}" type="presParOf" srcId="{A4F22632-2ECC-4D12-8C36-B463BAF277FE}" destId="{F7AA6AB2-F47A-4BCE-BDD1-07A910FA322E}" srcOrd="1" destOrd="0" presId="urn:microsoft.com/office/officeart/2018/2/layout/IconVerticalSolidList"/>
    <dgm:cxn modelId="{7691A898-F794-4D25-94ED-3FFE020DDFE1}" type="presParOf" srcId="{A4F22632-2ECC-4D12-8C36-B463BAF277FE}" destId="{10E612F9-E94C-4E4B-A9B2-CDE77AD8AD10}" srcOrd="2" destOrd="0" presId="urn:microsoft.com/office/officeart/2018/2/layout/IconVerticalSolidList"/>
    <dgm:cxn modelId="{CECEEE48-CA6D-4D27-9CDD-76DDDE408BB4}" type="presParOf" srcId="{A4F22632-2ECC-4D12-8C36-B463BAF277FE}" destId="{FD22995B-CBF9-47A1-B59B-00E2B3926297}" srcOrd="3" destOrd="0" presId="urn:microsoft.com/office/officeart/2018/2/layout/IconVerticalSolidList"/>
    <dgm:cxn modelId="{60D6A6CC-C71A-4DD0-BE5D-8001B15E0C6D}" type="presParOf" srcId="{A4F22632-2ECC-4D12-8C36-B463BAF277FE}" destId="{8CDA79B4-5905-4150-A8DF-45C3EC38271F}" srcOrd="4" destOrd="0" presId="urn:microsoft.com/office/officeart/2018/2/layout/IconVerticalSolidList"/>
    <dgm:cxn modelId="{879F0996-6DA0-4CD5-8A4F-BB968747CAE0}" type="presParOf" srcId="{2167BD08-1C7C-48B9-A130-F2BB4D64124E}" destId="{A4AB19E5-D318-4977-A889-AD76D0B4F774}" srcOrd="7" destOrd="0" presId="urn:microsoft.com/office/officeart/2018/2/layout/IconVerticalSolidList"/>
    <dgm:cxn modelId="{B46AF43D-B496-481C-BDF5-01E83BCA4881}" type="presParOf" srcId="{2167BD08-1C7C-48B9-A130-F2BB4D64124E}" destId="{D6A4C37C-9DD4-4A13-92FC-29CEDA66141C}" srcOrd="8" destOrd="0" presId="urn:microsoft.com/office/officeart/2018/2/layout/IconVerticalSolidList"/>
    <dgm:cxn modelId="{45FB364F-E5A6-4089-A0EB-1CE4746562B1}" type="presParOf" srcId="{D6A4C37C-9DD4-4A13-92FC-29CEDA66141C}" destId="{C60EBF72-95DB-45CC-A6A8-915938617C9C}" srcOrd="0" destOrd="0" presId="urn:microsoft.com/office/officeart/2018/2/layout/IconVerticalSolidList"/>
    <dgm:cxn modelId="{88ADFD64-A524-4ABD-965E-AD0E9809A2E7}" type="presParOf" srcId="{D6A4C37C-9DD4-4A13-92FC-29CEDA66141C}" destId="{D7CCEB1D-953A-4ACE-ACB8-4D3DD8B78597}" srcOrd="1" destOrd="0" presId="urn:microsoft.com/office/officeart/2018/2/layout/IconVerticalSolidList"/>
    <dgm:cxn modelId="{900284B9-3584-4C6B-A303-812B1329BD6E}" type="presParOf" srcId="{D6A4C37C-9DD4-4A13-92FC-29CEDA66141C}" destId="{4FF13031-E960-4748-A246-A53E98A59387}" srcOrd="2" destOrd="0" presId="urn:microsoft.com/office/officeart/2018/2/layout/IconVerticalSolidList"/>
    <dgm:cxn modelId="{F0D4FB37-75B7-44FE-863B-80BA6D19B30C}" type="presParOf" srcId="{D6A4C37C-9DD4-4A13-92FC-29CEDA66141C}" destId="{F0428280-908D-4FB2-9CB3-02F5AA1E5F63}" srcOrd="3" destOrd="0" presId="urn:microsoft.com/office/officeart/2018/2/layout/IconVerticalSolidList"/>
    <dgm:cxn modelId="{13A7BC8E-D280-405B-904D-19507026D8C7}" type="presParOf" srcId="{D6A4C37C-9DD4-4A13-92FC-29CEDA66141C}" destId="{1EBD57BC-B653-4C12-9499-0C24C058313E}" srcOrd="4" destOrd="0" presId="urn:microsoft.com/office/officeart/2018/2/layout/IconVerticalSolidList"/>
    <dgm:cxn modelId="{36EDDB88-E48A-419E-A6BE-40A99E757906}" type="presParOf" srcId="{2167BD08-1C7C-48B9-A130-F2BB4D64124E}" destId="{52CEE5FB-A327-4054-B9F0-74A92BB7DF9A}" srcOrd="9" destOrd="0" presId="urn:microsoft.com/office/officeart/2018/2/layout/IconVerticalSolidList"/>
    <dgm:cxn modelId="{FCC1C419-3D41-4EBF-AF6D-AA7CE1BE9C71}" type="presParOf" srcId="{2167BD08-1C7C-48B9-A130-F2BB4D64124E}" destId="{BD78CD5D-2667-4457-8FA1-9478D8F34797}" srcOrd="10" destOrd="0" presId="urn:microsoft.com/office/officeart/2018/2/layout/IconVerticalSolidList"/>
    <dgm:cxn modelId="{26606A7B-F24F-4F40-8EED-19514852566F}" type="presParOf" srcId="{BD78CD5D-2667-4457-8FA1-9478D8F34797}" destId="{2150F3D1-58C7-49CB-94ED-3688A9E804D7}" srcOrd="0" destOrd="0" presId="urn:microsoft.com/office/officeart/2018/2/layout/IconVerticalSolidList"/>
    <dgm:cxn modelId="{0E21FDDE-61F0-4B83-A8D7-FE02C2F7D06E}" type="presParOf" srcId="{BD78CD5D-2667-4457-8FA1-9478D8F34797}" destId="{E6F6DAA0-CD2E-4FC6-B9EA-BD4E2BFE9BD6}" srcOrd="1" destOrd="0" presId="urn:microsoft.com/office/officeart/2018/2/layout/IconVerticalSolidList"/>
    <dgm:cxn modelId="{1E423EF1-D755-4616-81EC-642B3EBADBFE}" type="presParOf" srcId="{BD78CD5D-2667-4457-8FA1-9478D8F34797}" destId="{EDA0D2FA-4759-4030-86CD-966C02D32354}" srcOrd="2" destOrd="0" presId="urn:microsoft.com/office/officeart/2018/2/layout/IconVerticalSolidList"/>
    <dgm:cxn modelId="{D8F1B057-ECBD-4120-A27F-576EFD044FF9}" type="presParOf" srcId="{BD78CD5D-2667-4457-8FA1-9478D8F34797}" destId="{B16409CF-C73B-47DC-AB07-DBA9EFF6338F}" srcOrd="3" destOrd="0" presId="urn:microsoft.com/office/officeart/2018/2/layout/IconVerticalSolidList"/>
    <dgm:cxn modelId="{F32F066D-8576-4016-8893-A3CFF607F10C}" type="presParOf" srcId="{BD78CD5D-2667-4457-8FA1-9478D8F34797}" destId="{5120F6F3-AD57-4336-ABB9-8AAC3DD0BDDF}" srcOrd="4" destOrd="0" presId="urn:microsoft.com/office/officeart/2018/2/layout/IconVerticalSolidList"/>
    <dgm:cxn modelId="{3844313E-D746-4EFC-B0CB-80E09B608111}" type="presParOf" srcId="{2167BD08-1C7C-48B9-A130-F2BB4D64124E}" destId="{3CC2EF04-25E3-465F-863F-C9C82416B291}" srcOrd="11" destOrd="0" presId="urn:microsoft.com/office/officeart/2018/2/layout/IconVerticalSolidList"/>
    <dgm:cxn modelId="{4DC69767-99F4-4BA2-8B27-CA251E887756}" type="presParOf" srcId="{2167BD08-1C7C-48B9-A130-F2BB4D64124E}" destId="{50261089-00B7-44E4-9842-B20E079983E6}" srcOrd="12" destOrd="0" presId="urn:microsoft.com/office/officeart/2018/2/layout/IconVerticalSolidList"/>
    <dgm:cxn modelId="{2B3C523D-6964-4E9B-A45A-ACCFC31208F1}" type="presParOf" srcId="{50261089-00B7-44E4-9842-B20E079983E6}" destId="{9981858A-8368-451F-AEDE-1D828FB46624}" srcOrd="0" destOrd="0" presId="urn:microsoft.com/office/officeart/2018/2/layout/IconVerticalSolidList"/>
    <dgm:cxn modelId="{54776B30-E428-4652-AAED-60718D2138B8}" type="presParOf" srcId="{50261089-00B7-44E4-9842-B20E079983E6}" destId="{3914F4A8-9BC9-4A87-9303-144AAAAB30D7}" srcOrd="1" destOrd="0" presId="urn:microsoft.com/office/officeart/2018/2/layout/IconVerticalSolidList"/>
    <dgm:cxn modelId="{B20034A2-D384-4D04-9469-838B21888F6D}" type="presParOf" srcId="{50261089-00B7-44E4-9842-B20E079983E6}" destId="{4F7DB50A-B14B-4110-8680-6AC5D20F1EC8}" srcOrd="2" destOrd="0" presId="urn:microsoft.com/office/officeart/2018/2/layout/IconVerticalSolidList"/>
    <dgm:cxn modelId="{5D894620-2A21-4973-B919-6B784E4CED42}" type="presParOf" srcId="{50261089-00B7-44E4-9842-B20E079983E6}" destId="{1F73B39B-42D0-4F33-A86F-2E9EC47BEC65}" srcOrd="3" destOrd="0" presId="urn:microsoft.com/office/officeart/2018/2/layout/IconVerticalSolidList"/>
    <dgm:cxn modelId="{304C3E26-BB42-4465-BA11-0E72F528D108}" type="presParOf" srcId="{50261089-00B7-44E4-9842-B20E079983E6}" destId="{93680098-49E0-40D4-85AA-A6FD1244C5A9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EA90CE-0771-4D7F-9838-BF28DC2C6BF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6592B2E-85E2-405F-9DDE-E06DC62C3732}">
      <dgm:prSet/>
      <dgm:spPr/>
      <dgm:t>
        <a:bodyPr/>
        <a:lstStyle/>
        <a:p>
          <a:r>
            <a:rPr lang="en-US"/>
            <a:t>Commitment to continuous assessment of programs</a:t>
          </a:r>
        </a:p>
      </dgm:t>
    </dgm:pt>
    <dgm:pt modelId="{F2325CCE-56AF-4C17-B95F-DAD5603A1280}" type="parTrans" cxnId="{B6E4E24C-D3CA-4A9D-9D49-B475CE5702E9}">
      <dgm:prSet/>
      <dgm:spPr/>
      <dgm:t>
        <a:bodyPr/>
        <a:lstStyle/>
        <a:p>
          <a:endParaRPr lang="en-US"/>
        </a:p>
      </dgm:t>
    </dgm:pt>
    <dgm:pt modelId="{EA594128-FCE5-48CE-8954-E5581AD6467A}" type="sibTrans" cxnId="{B6E4E24C-D3CA-4A9D-9D49-B475CE5702E9}">
      <dgm:prSet/>
      <dgm:spPr/>
      <dgm:t>
        <a:bodyPr/>
        <a:lstStyle/>
        <a:p>
          <a:endParaRPr lang="en-US"/>
        </a:p>
      </dgm:t>
    </dgm:pt>
    <dgm:pt modelId="{91FBEF5C-DA23-4D45-BB7A-22971EA70739}">
      <dgm:prSet/>
      <dgm:spPr/>
      <dgm:t>
        <a:bodyPr/>
        <a:lstStyle/>
        <a:p>
          <a:r>
            <a:rPr lang="en-US"/>
            <a:t>Commitment to investing in:</a:t>
          </a:r>
        </a:p>
      </dgm:t>
    </dgm:pt>
    <dgm:pt modelId="{2E79D588-01BB-4C49-8C5B-4ED317D78E4A}" type="parTrans" cxnId="{90C03B76-C1ED-4DC8-A43A-A54952DF9A71}">
      <dgm:prSet/>
      <dgm:spPr/>
      <dgm:t>
        <a:bodyPr/>
        <a:lstStyle/>
        <a:p>
          <a:endParaRPr lang="en-US"/>
        </a:p>
      </dgm:t>
    </dgm:pt>
    <dgm:pt modelId="{69988C5E-31CD-41F6-895A-9F7BB3970116}" type="sibTrans" cxnId="{90C03B76-C1ED-4DC8-A43A-A54952DF9A71}">
      <dgm:prSet/>
      <dgm:spPr/>
      <dgm:t>
        <a:bodyPr/>
        <a:lstStyle/>
        <a:p>
          <a:endParaRPr lang="en-US"/>
        </a:p>
      </dgm:t>
    </dgm:pt>
    <dgm:pt modelId="{C1A0F249-A128-48A6-8F63-C9F360904FFF}">
      <dgm:prSet/>
      <dgm:spPr/>
      <dgm:t>
        <a:bodyPr/>
        <a:lstStyle/>
        <a:p>
          <a:r>
            <a:rPr lang="en-US" dirty="0"/>
            <a:t>Faculty, Classified Professionals</a:t>
          </a:r>
          <a:r>
            <a:rPr lang="en-US"/>
            <a:t>, and Managers </a:t>
          </a:r>
          <a:r>
            <a:rPr lang="en-US" dirty="0"/>
            <a:t>Support </a:t>
          </a:r>
          <a:r>
            <a:rPr lang="en-US"/>
            <a:t>and Mentorship </a:t>
          </a:r>
          <a:r>
            <a:rPr lang="en-US" dirty="0"/>
            <a:t>(Program review &amp; SLOs – train the trainer or validation team – maybe use ACD or division meetings)</a:t>
          </a:r>
        </a:p>
      </dgm:t>
    </dgm:pt>
    <dgm:pt modelId="{173B71B6-6406-40AB-9739-80CB47284253}" type="parTrans" cxnId="{98F8140A-6143-48C6-BB22-D40BB2B56126}">
      <dgm:prSet/>
      <dgm:spPr/>
      <dgm:t>
        <a:bodyPr/>
        <a:lstStyle/>
        <a:p>
          <a:endParaRPr lang="en-US"/>
        </a:p>
      </dgm:t>
    </dgm:pt>
    <dgm:pt modelId="{74887728-0B60-4F0E-BFA3-CE823F3A9FBC}" type="sibTrans" cxnId="{98F8140A-6143-48C6-BB22-D40BB2B56126}">
      <dgm:prSet/>
      <dgm:spPr/>
      <dgm:t>
        <a:bodyPr/>
        <a:lstStyle/>
        <a:p>
          <a:endParaRPr lang="en-US"/>
        </a:p>
      </dgm:t>
    </dgm:pt>
    <dgm:pt modelId="{494C432E-1F21-4443-A002-2CDEEF500FBC}">
      <dgm:prSet/>
      <dgm:spPr/>
      <dgm:t>
        <a:bodyPr/>
        <a:lstStyle/>
        <a:p>
          <a:r>
            <a:rPr lang="en-US"/>
            <a:t>Professional Development</a:t>
          </a:r>
        </a:p>
      </dgm:t>
    </dgm:pt>
    <dgm:pt modelId="{B8138B04-94B0-4F34-A88E-64537239E64F}" type="parTrans" cxnId="{BB8802AC-802B-4CB0-AF2D-A6010885F6F4}">
      <dgm:prSet/>
      <dgm:spPr/>
      <dgm:t>
        <a:bodyPr/>
        <a:lstStyle/>
        <a:p>
          <a:endParaRPr lang="en-US"/>
        </a:p>
      </dgm:t>
    </dgm:pt>
    <dgm:pt modelId="{9AD0BE59-27E1-4A3A-BD57-5C88AF068AC6}" type="sibTrans" cxnId="{BB8802AC-802B-4CB0-AF2D-A6010885F6F4}">
      <dgm:prSet/>
      <dgm:spPr/>
      <dgm:t>
        <a:bodyPr/>
        <a:lstStyle/>
        <a:p>
          <a:endParaRPr lang="en-US"/>
        </a:p>
      </dgm:t>
    </dgm:pt>
    <dgm:pt modelId="{1FCDDD6A-EC49-4C01-988E-83CC85A443AB}">
      <dgm:prSet/>
      <dgm:spPr/>
      <dgm:t>
        <a:bodyPr/>
        <a:lstStyle/>
        <a:p>
          <a:r>
            <a:rPr lang="en-US" dirty="0"/>
            <a:t>Technology to facilitate the process (e.g. </a:t>
          </a:r>
          <a:r>
            <a:rPr lang="en-US" dirty="0" err="1"/>
            <a:t>eLumen</a:t>
          </a:r>
          <a:r>
            <a:rPr lang="en-US" dirty="0"/>
            <a:t> - completion, submission, and management of SLO’s and Program Reviews – formulate processes and assure they are facilitated efficiently using technology)</a:t>
          </a:r>
        </a:p>
      </dgm:t>
    </dgm:pt>
    <dgm:pt modelId="{1E514E8D-2C3A-4101-A6BC-14B4503964EC}" type="parTrans" cxnId="{02C87C04-AE29-45DD-848C-285579E1EF36}">
      <dgm:prSet/>
      <dgm:spPr/>
      <dgm:t>
        <a:bodyPr/>
        <a:lstStyle/>
        <a:p>
          <a:endParaRPr lang="en-US"/>
        </a:p>
      </dgm:t>
    </dgm:pt>
    <dgm:pt modelId="{C7D0C58A-BF32-4429-BBA7-B13C44A557D2}" type="sibTrans" cxnId="{02C87C04-AE29-45DD-848C-285579E1EF36}">
      <dgm:prSet/>
      <dgm:spPr/>
      <dgm:t>
        <a:bodyPr/>
        <a:lstStyle/>
        <a:p>
          <a:endParaRPr lang="en-US"/>
        </a:p>
      </dgm:t>
    </dgm:pt>
    <dgm:pt modelId="{F3B37BB8-E7BF-4626-8C47-DBFA87FC6472}">
      <dgm:prSet/>
      <dgm:spPr/>
      <dgm:t>
        <a:bodyPr/>
        <a:lstStyle/>
        <a:p>
          <a:r>
            <a:rPr lang="en-US"/>
            <a:t>Accountability (what happens when a department doesn’t complete SLOs and program review)</a:t>
          </a:r>
        </a:p>
      </dgm:t>
    </dgm:pt>
    <dgm:pt modelId="{E9AD1130-3075-4A93-9C2B-C28441532D34}" type="parTrans" cxnId="{76DC8F4C-F13C-4317-AF20-8A3E4A7337D3}">
      <dgm:prSet/>
      <dgm:spPr/>
      <dgm:t>
        <a:bodyPr/>
        <a:lstStyle/>
        <a:p>
          <a:endParaRPr lang="en-US"/>
        </a:p>
      </dgm:t>
    </dgm:pt>
    <dgm:pt modelId="{33EA5BEE-457F-41C1-91D3-D91A4894D725}" type="sibTrans" cxnId="{76DC8F4C-F13C-4317-AF20-8A3E4A7337D3}">
      <dgm:prSet/>
      <dgm:spPr/>
      <dgm:t>
        <a:bodyPr/>
        <a:lstStyle/>
        <a:p>
          <a:endParaRPr lang="en-US"/>
        </a:p>
      </dgm:t>
    </dgm:pt>
    <dgm:pt modelId="{D61FA468-694B-48CF-9607-D3056148654A}">
      <dgm:prSet/>
      <dgm:spPr/>
      <dgm:t>
        <a:bodyPr/>
        <a:lstStyle/>
        <a:p>
          <a:r>
            <a:rPr lang="en-US"/>
            <a:t>Review of policies, procedures, and forms</a:t>
          </a:r>
        </a:p>
      </dgm:t>
    </dgm:pt>
    <dgm:pt modelId="{587061E8-93FC-476C-AD80-2027AA34E9E7}" type="parTrans" cxnId="{BD18A93A-2E6E-4EF1-A2DF-F3C2ED2C53CE}">
      <dgm:prSet/>
      <dgm:spPr/>
      <dgm:t>
        <a:bodyPr/>
        <a:lstStyle/>
        <a:p>
          <a:endParaRPr lang="en-US"/>
        </a:p>
      </dgm:t>
    </dgm:pt>
    <dgm:pt modelId="{EA87BA69-EC09-4BDE-B3BA-F752A3475895}" type="sibTrans" cxnId="{BD18A93A-2E6E-4EF1-A2DF-F3C2ED2C53CE}">
      <dgm:prSet/>
      <dgm:spPr/>
      <dgm:t>
        <a:bodyPr/>
        <a:lstStyle/>
        <a:p>
          <a:endParaRPr lang="en-US"/>
        </a:p>
      </dgm:t>
    </dgm:pt>
    <dgm:pt modelId="{14DAC526-70FF-3C45-98BC-029CF238A9A7}" type="pres">
      <dgm:prSet presAssocID="{3DEA90CE-0771-4D7F-9838-BF28DC2C6BFC}" presName="linear" presStyleCnt="0">
        <dgm:presLayoutVars>
          <dgm:animLvl val="lvl"/>
          <dgm:resizeHandles val="exact"/>
        </dgm:presLayoutVars>
      </dgm:prSet>
      <dgm:spPr/>
    </dgm:pt>
    <dgm:pt modelId="{D7806F60-167A-F24A-A062-CEA96F3A0971}" type="pres">
      <dgm:prSet presAssocID="{26592B2E-85E2-405F-9DDE-E06DC62C373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527F0CA-C86C-014B-89E1-F8EAAF48F1C5}" type="pres">
      <dgm:prSet presAssocID="{EA594128-FCE5-48CE-8954-E5581AD6467A}" presName="spacer" presStyleCnt="0"/>
      <dgm:spPr/>
    </dgm:pt>
    <dgm:pt modelId="{3D6258E4-16A7-A445-A8B2-99CA4C717196}" type="pres">
      <dgm:prSet presAssocID="{91FBEF5C-DA23-4D45-BB7A-22971EA7073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D965064-C546-554D-B48C-A55EE833488F}" type="pres">
      <dgm:prSet presAssocID="{91FBEF5C-DA23-4D45-BB7A-22971EA7073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2C87C04-AE29-45DD-848C-285579E1EF36}" srcId="{91FBEF5C-DA23-4D45-BB7A-22971EA70739}" destId="{1FCDDD6A-EC49-4C01-988E-83CC85A443AB}" srcOrd="2" destOrd="0" parTransId="{1E514E8D-2C3A-4101-A6BC-14B4503964EC}" sibTransId="{C7D0C58A-BF32-4429-BBA7-B13C44A557D2}"/>
    <dgm:cxn modelId="{98F8140A-6143-48C6-BB22-D40BB2B56126}" srcId="{91FBEF5C-DA23-4D45-BB7A-22971EA70739}" destId="{C1A0F249-A128-48A6-8F63-C9F360904FFF}" srcOrd="0" destOrd="0" parTransId="{173B71B6-6406-40AB-9739-80CB47284253}" sibTransId="{74887728-0B60-4F0E-BFA3-CE823F3A9FBC}"/>
    <dgm:cxn modelId="{BD18A93A-2E6E-4EF1-A2DF-F3C2ED2C53CE}" srcId="{91FBEF5C-DA23-4D45-BB7A-22971EA70739}" destId="{D61FA468-694B-48CF-9607-D3056148654A}" srcOrd="4" destOrd="0" parTransId="{587061E8-93FC-476C-AD80-2027AA34E9E7}" sibTransId="{EA87BA69-EC09-4BDE-B3BA-F752A3475895}"/>
    <dgm:cxn modelId="{76DC8F4C-F13C-4317-AF20-8A3E4A7337D3}" srcId="{91FBEF5C-DA23-4D45-BB7A-22971EA70739}" destId="{F3B37BB8-E7BF-4626-8C47-DBFA87FC6472}" srcOrd="3" destOrd="0" parTransId="{E9AD1130-3075-4A93-9C2B-C28441532D34}" sibTransId="{33EA5BEE-457F-41C1-91D3-D91A4894D725}"/>
    <dgm:cxn modelId="{B6E4E24C-D3CA-4A9D-9D49-B475CE5702E9}" srcId="{3DEA90CE-0771-4D7F-9838-BF28DC2C6BFC}" destId="{26592B2E-85E2-405F-9DDE-E06DC62C3732}" srcOrd="0" destOrd="0" parTransId="{F2325CCE-56AF-4C17-B95F-DAD5603A1280}" sibTransId="{EA594128-FCE5-48CE-8954-E5581AD6467A}"/>
    <dgm:cxn modelId="{47908956-0871-0C44-871E-7FEE424CDFC6}" type="presOf" srcId="{3DEA90CE-0771-4D7F-9838-BF28DC2C6BFC}" destId="{14DAC526-70FF-3C45-98BC-029CF238A9A7}" srcOrd="0" destOrd="0" presId="urn:microsoft.com/office/officeart/2005/8/layout/vList2"/>
    <dgm:cxn modelId="{974BF55E-CA66-EF45-9E88-33DAAD3E5415}" type="presOf" srcId="{91FBEF5C-DA23-4D45-BB7A-22971EA70739}" destId="{3D6258E4-16A7-A445-A8B2-99CA4C717196}" srcOrd="0" destOrd="0" presId="urn:microsoft.com/office/officeart/2005/8/layout/vList2"/>
    <dgm:cxn modelId="{713CBF6B-2DDC-F54D-8015-AD284EB8CB71}" type="presOf" srcId="{494C432E-1F21-4443-A002-2CDEEF500FBC}" destId="{4D965064-C546-554D-B48C-A55EE833488F}" srcOrd="0" destOrd="1" presId="urn:microsoft.com/office/officeart/2005/8/layout/vList2"/>
    <dgm:cxn modelId="{90C03B76-C1ED-4DC8-A43A-A54952DF9A71}" srcId="{3DEA90CE-0771-4D7F-9838-BF28DC2C6BFC}" destId="{91FBEF5C-DA23-4D45-BB7A-22971EA70739}" srcOrd="1" destOrd="0" parTransId="{2E79D588-01BB-4C49-8C5B-4ED317D78E4A}" sibTransId="{69988C5E-31CD-41F6-895A-9F7BB3970116}"/>
    <dgm:cxn modelId="{A384DD7C-3AF0-174E-ACEC-F845598C4381}" type="presOf" srcId="{26592B2E-85E2-405F-9DDE-E06DC62C3732}" destId="{D7806F60-167A-F24A-A062-CEA96F3A0971}" srcOrd="0" destOrd="0" presId="urn:microsoft.com/office/officeart/2005/8/layout/vList2"/>
    <dgm:cxn modelId="{6D057A8C-5708-8A47-8D51-5D6891AAE4DD}" type="presOf" srcId="{D61FA468-694B-48CF-9607-D3056148654A}" destId="{4D965064-C546-554D-B48C-A55EE833488F}" srcOrd="0" destOrd="4" presId="urn:microsoft.com/office/officeart/2005/8/layout/vList2"/>
    <dgm:cxn modelId="{57AD249B-DB15-4343-8923-D31E34A2F83E}" type="presOf" srcId="{C1A0F249-A128-48A6-8F63-C9F360904FFF}" destId="{4D965064-C546-554D-B48C-A55EE833488F}" srcOrd="0" destOrd="0" presId="urn:microsoft.com/office/officeart/2005/8/layout/vList2"/>
    <dgm:cxn modelId="{A78401A3-FC8E-0240-B0BE-2DF4409E1652}" type="presOf" srcId="{1FCDDD6A-EC49-4C01-988E-83CC85A443AB}" destId="{4D965064-C546-554D-B48C-A55EE833488F}" srcOrd="0" destOrd="2" presId="urn:microsoft.com/office/officeart/2005/8/layout/vList2"/>
    <dgm:cxn modelId="{BB8802AC-802B-4CB0-AF2D-A6010885F6F4}" srcId="{91FBEF5C-DA23-4D45-BB7A-22971EA70739}" destId="{494C432E-1F21-4443-A002-2CDEEF500FBC}" srcOrd="1" destOrd="0" parTransId="{B8138B04-94B0-4F34-A88E-64537239E64F}" sibTransId="{9AD0BE59-27E1-4A3A-BD57-5C88AF068AC6}"/>
    <dgm:cxn modelId="{6E73B6E7-29B9-FB44-BA55-0444EBE29244}" type="presOf" srcId="{F3B37BB8-E7BF-4626-8C47-DBFA87FC6472}" destId="{4D965064-C546-554D-B48C-A55EE833488F}" srcOrd="0" destOrd="3" presId="urn:microsoft.com/office/officeart/2005/8/layout/vList2"/>
    <dgm:cxn modelId="{B7AA7A44-7909-6349-B915-84026CDEFAB6}" type="presParOf" srcId="{14DAC526-70FF-3C45-98BC-029CF238A9A7}" destId="{D7806F60-167A-F24A-A062-CEA96F3A0971}" srcOrd="0" destOrd="0" presId="urn:microsoft.com/office/officeart/2005/8/layout/vList2"/>
    <dgm:cxn modelId="{12552F15-3A59-6446-B637-0AF4BC182139}" type="presParOf" srcId="{14DAC526-70FF-3C45-98BC-029CF238A9A7}" destId="{9527F0CA-C86C-014B-89E1-F8EAAF48F1C5}" srcOrd="1" destOrd="0" presId="urn:microsoft.com/office/officeart/2005/8/layout/vList2"/>
    <dgm:cxn modelId="{E41FBFEF-B735-DA47-A917-DD38CE8BA61B}" type="presParOf" srcId="{14DAC526-70FF-3C45-98BC-029CF238A9A7}" destId="{3D6258E4-16A7-A445-A8B2-99CA4C717196}" srcOrd="2" destOrd="0" presId="urn:microsoft.com/office/officeart/2005/8/layout/vList2"/>
    <dgm:cxn modelId="{36F0A237-E775-9D4C-84FA-CF2C0C23DB5B}" type="presParOf" srcId="{14DAC526-70FF-3C45-98BC-029CF238A9A7}" destId="{4D965064-C546-554D-B48C-A55EE833488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21B3E4-B7A7-4FF4-A1E9-9422447ACFD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81CF7A8-E67C-432C-944A-978D69CB0BA6}">
      <dgm:prSet/>
      <dgm:spPr/>
      <dgm:t>
        <a:bodyPr/>
        <a:lstStyle/>
        <a:p>
          <a:r>
            <a:rPr lang="en-US" dirty="0"/>
            <a:t>Commitment to equitable access and success as demonstrated in the adoption of equity goals and alignment of AB 705 and Guided Pathways in planning.</a:t>
          </a:r>
        </a:p>
      </dgm:t>
    </dgm:pt>
    <dgm:pt modelId="{3712C25A-F199-473E-8D61-ACD7C23CBABF}" type="parTrans" cxnId="{E944C38B-A702-44A5-A3B3-57882B6819D9}">
      <dgm:prSet/>
      <dgm:spPr/>
      <dgm:t>
        <a:bodyPr/>
        <a:lstStyle/>
        <a:p>
          <a:endParaRPr lang="en-US"/>
        </a:p>
      </dgm:t>
    </dgm:pt>
    <dgm:pt modelId="{47AF152D-C00E-4021-B4D5-621DC1B70A8E}" type="sibTrans" cxnId="{E944C38B-A702-44A5-A3B3-57882B6819D9}">
      <dgm:prSet/>
      <dgm:spPr/>
      <dgm:t>
        <a:bodyPr/>
        <a:lstStyle/>
        <a:p>
          <a:endParaRPr lang="en-US"/>
        </a:p>
      </dgm:t>
    </dgm:pt>
    <dgm:pt modelId="{DD0A75F4-094A-47AB-A5B0-219E31779A1D}">
      <dgm:prSet/>
      <dgm:spPr/>
      <dgm:t>
        <a:bodyPr/>
        <a:lstStyle/>
        <a:p>
          <a:r>
            <a:rPr lang="en-US" dirty="0"/>
            <a:t>Commitment to data tracking and data informed decisions on resources and programming that ensure equity.</a:t>
          </a:r>
        </a:p>
      </dgm:t>
    </dgm:pt>
    <dgm:pt modelId="{D7C6E689-3854-4750-B817-9D812DB2DC1C}" type="parTrans" cxnId="{C0CF936B-1C6D-46B9-A1A3-F55D84C1F158}">
      <dgm:prSet/>
      <dgm:spPr/>
      <dgm:t>
        <a:bodyPr/>
        <a:lstStyle/>
        <a:p>
          <a:endParaRPr lang="en-US"/>
        </a:p>
      </dgm:t>
    </dgm:pt>
    <dgm:pt modelId="{BF9246F3-4FF0-48B2-9862-D254EC24AD1C}" type="sibTrans" cxnId="{C0CF936B-1C6D-46B9-A1A3-F55D84C1F158}">
      <dgm:prSet/>
      <dgm:spPr/>
      <dgm:t>
        <a:bodyPr/>
        <a:lstStyle/>
        <a:p>
          <a:endParaRPr lang="en-US"/>
        </a:p>
      </dgm:t>
    </dgm:pt>
    <dgm:pt modelId="{6ADE73F7-1D58-4388-BB0E-F19D94A267D7}">
      <dgm:prSet/>
      <dgm:spPr/>
      <dgm:t>
        <a:bodyPr/>
        <a:lstStyle/>
        <a:p>
          <a:r>
            <a:rPr lang="en-US" dirty="0"/>
            <a:t>Commitment to the adoption and utilization of rubrics to ensure consistent and equity focused programming and evaluation processes. (Tie to program review) </a:t>
          </a:r>
        </a:p>
      </dgm:t>
    </dgm:pt>
    <dgm:pt modelId="{E9920609-0579-41DB-B501-634AC284EFF2}" type="parTrans" cxnId="{83EE0E08-7F97-48F7-B00B-4C38290CD728}">
      <dgm:prSet/>
      <dgm:spPr/>
      <dgm:t>
        <a:bodyPr/>
        <a:lstStyle/>
        <a:p>
          <a:endParaRPr lang="en-US"/>
        </a:p>
      </dgm:t>
    </dgm:pt>
    <dgm:pt modelId="{1CF16463-C392-4250-81C9-213145222386}" type="sibTrans" cxnId="{83EE0E08-7F97-48F7-B00B-4C38290CD728}">
      <dgm:prSet/>
      <dgm:spPr/>
      <dgm:t>
        <a:bodyPr/>
        <a:lstStyle/>
        <a:p>
          <a:endParaRPr lang="en-US"/>
        </a:p>
      </dgm:t>
    </dgm:pt>
    <dgm:pt modelId="{A52A9576-2999-4397-A2B9-36532F956BD5}">
      <dgm:prSet/>
      <dgm:spPr/>
      <dgm:t>
        <a:bodyPr/>
        <a:lstStyle/>
        <a:p>
          <a:r>
            <a:rPr lang="en-US"/>
            <a:t>Commitment to the adoption of a participatory governance model and a guiding handbook.</a:t>
          </a:r>
        </a:p>
      </dgm:t>
    </dgm:pt>
    <dgm:pt modelId="{09B0C401-9CFA-495F-A180-ACD082A6EBC1}" type="parTrans" cxnId="{91894FB2-2E91-406F-857B-BBB5D6FC0511}">
      <dgm:prSet/>
      <dgm:spPr/>
      <dgm:t>
        <a:bodyPr/>
        <a:lstStyle/>
        <a:p>
          <a:endParaRPr lang="en-US"/>
        </a:p>
      </dgm:t>
    </dgm:pt>
    <dgm:pt modelId="{C8797BAE-D6B8-4E1D-A292-9746396911CB}" type="sibTrans" cxnId="{91894FB2-2E91-406F-857B-BBB5D6FC0511}">
      <dgm:prSet/>
      <dgm:spPr/>
      <dgm:t>
        <a:bodyPr/>
        <a:lstStyle/>
        <a:p>
          <a:endParaRPr lang="en-US"/>
        </a:p>
      </dgm:t>
    </dgm:pt>
    <dgm:pt modelId="{368D7076-9269-44C3-AB93-BD0F2682A30C}">
      <dgm:prSet/>
      <dgm:spPr/>
      <dgm:t>
        <a:bodyPr/>
        <a:lstStyle/>
        <a:p>
          <a:r>
            <a:rPr lang="en-US"/>
            <a:t>Commitment to investing in:</a:t>
          </a:r>
        </a:p>
      </dgm:t>
    </dgm:pt>
    <dgm:pt modelId="{18139BEE-C004-4CFF-8ADB-729DCFF1C089}" type="parTrans" cxnId="{94EB804F-27EA-44E3-879B-7B39EF3CDAF3}">
      <dgm:prSet/>
      <dgm:spPr/>
      <dgm:t>
        <a:bodyPr/>
        <a:lstStyle/>
        <a:p>
          <a:endParaRPr lang="en-US"/>
        </a:p>
      </dgm:t>
    </dgm:pt>
    <dgm:pt modelId="{B8D93AE9-58B5-4805-9BD5-8AEBF8DE6E08}" type="sibTrans" cxnId="{94EB804F-27EA-44E3-879B-7B39EF3CDAF3}">
      <dgm:prSet/>
      <dgm:spPr/>
      <dgm:t>
        <a:bodyPr/>
        <a:lstStyle/>
        <a:p>
          <a:endParaRPr lang="en-US"/>
        </a:p>
      </dgm:t>
    </dgm:pt>
    <dgm:pt modelId="{3A31AE36-4BF4-445F-83C7-5C800ADEFF6F}">
      <dgm:prSet/>
      <dgm:spPr/>
      <dgm:t>
        <a:bodyPr/>
        <a:lstStyle/>
        <a:p>
          <a:r>
            <a:rPr lang="en-US" dirty="0"/>
            <a:t>Faculty, Classified and Managers support and mentorship</a:t>
          </a:r>
        </a:p>
      </dgm:t>
    </dgm:pt>
    <dgm:pt modelId="{ADC133DF-7C1C-4703-B8FB-D6877DC64A83}" type="parTrans" cxnId="{F506ACD1-AFF6-4EC7-B0EC-9086C95CE94E}">
      <dgm:prSet/>
      <dgm:spPr/>
      <dgm:t>
        <a:bodyPr/>
        <a:lstStyle/>
        <a:p>
          <a:endParaRPr lang="en-US"/>
        </a:p>
      </dgm:t>
    </dgm:pt>
    <dgm:pt modelId="{58F1C8B5-E131-4CAD-8469-A0B1AF7E3569}" type="sibTrans" cxnId="{F506ACD1-AFF6-4EC7-B0EC-9086C95CE94E}">
      <dgm:prSet/>
      <dgm:spPr/>
      <dgm:t>
        <a:bodyPr/>
        <a:lstStyle/>
        <a:p>
          <a:endParaRPr lang="en-US"/>
        </a:p>
      </dgm:t>
    </dgm:pt>
    <dgm:pt modelId="{D1467163-2921-41F0-BED2-772606786F0D}">
      <dgm:prSet/>
      <dgm:spPr/>
      <dgm:t>
        <a:bodyPr/>
        <a:lstStyle/>
        <a:p>
          <a:r>
            <a:rPr lang="en-US"/>
            <a:t>Professional Development</a:t>
          </a:r>
        </a:p>
      </dgm:t>
    </dgm:pt>
    <dgm:pt modelId="{A5F8410E-5CBE-454C-B36A-2BDA067535CA}" type="parTrans" cxnId="{084BE22B-6DB1-4334-9509-785A816BA743}">
      <dgm:prSet/>
      <dgm:spPr/>
      <dgm:t>
        <a:bodyPr/>
        <a:lstStyle/>
        <a:p>
          <a:endParaRPr lang="en-US"/>
        </a:p>
      </dgm:t>
    </dgm:pt>
    <dgm:pt modelId="{CDD54B13-C0D7-443F-B31D-772FA749B5A4}" type="sibTrans" cxnId="{084BE22B-6DB1-4334-9509-785A816BA743}">
      <dgm:prSet/>
      <dgm:spPr/>
      <dgm:t>
        <a:bodyPr/>
        <a:lstStyle/>
        <a:p>
          <a:endParaRPr lang="en-US"/>
        </a:p>
      </dgm:t>
    </dgm:pt>
    <dgm:pt modelId="{43B0CFFA-8348-4AD5-838B-3A635368677B}">
      <dgm:prSet/>
      <dgm:spPr/>
      <dgm:t>
        <a:bodyPr/>
        <a:lstStyle/>
        <a:p>
          <a:r>
            <a:rPr lang="en-US"/>
            <a:t>Review of Data and Sharing of Findings </a:t>
          </a:r>
        </a:p>
      </dgm:t>
    </dgm:pt>
    <dgm:pt modelId="{631F457E-E3DC-4B01-B707-E0E1F8F24A3E}" type="parTrans" cxnId="{67291E72-3F3E-4E00-835E-6F8A062D9301}">
      <dgm:prSet/>
      <dgm:spPr/>
      <dgm:t>
        <a:bodyPr/>
        <a:lstStyle/>
        <a:p>
          <a:endParaRPr lang="en-US"/>
        </a:p>
      </dgm:t>
    </dgm:pt>
    <dgm:pt modelId="{5DC17737-636C-4841-B747-00A9E0266A8D}" type="sibTrans" cxnId="{67291E72-3F3E-4E00-835E-6F8A062D9301}">
      <dgm:prSet/>
      <dgm:spPr/>
      <dgm:t>
        <a:bodyPr/>
        <a:lstStyle/>
        <a:p>
          <a:endParaRPr lang="en-US"/>
        </a:p>
      </dgm:t>
    </dgm:pt>
    <dgm:pt modelId="{154E2B8D-6A19-479B-B8D7-9932D7ECBF01}" type="pres">
      <dgm:prSet presAssocID="{BE21B3E4-B7A7-4FF4-A1E9-9422447ACFD4}" presName="root" presStyleCnt="0">
        <dgm:presLayoutVars>
          <dgm:dir/>
          <dgm:resizeHandles val="exact"/>
        </dgm:presLayoutVars>
      </dgm:prSet>
      <dgm:spPr/>
    </dgm:pt>
    <dgm:pt modelId="{6E5B0039-1286-474E-8F91-575A7C4EBFE6}" type="pres">
      <dgm:prSet presAssocID="{F81CF7A8-E67C-432C-944A-978D69CB0BA6}" presName="compNode" presStyleCnt="0"/>
      <dgm:spPr/>
    </dgm:pt>
    <dgm:pt modelId="{DFD48700-E0E7-4387-82BA-157D70912E06}" type="pres">
      <dgm:prSet presAssocID="{F81CF7A8-E67C-432C-944A-978D69CB0BA6}" presName="bgRect" presStyleLbl="bgShp" presStyleIdx="0" presStyleCnt="5"/>
      <dgm:spPr/>
    </dgm:pt>
    <dgm:pt modelId="{63AF2F9C-A33C-4D19-8D88-B8E895DA6987}" type="pres">
      <dgm:prSet presAssocID="{F81CF7A8-E67C-432C-944A-978D69CB0BA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0852EBB5-D6DE-4692-95C0-9CDBE4E494BC}" type="pres">
      <dgm:prSet presAssocID="{F81CF7A8-E67C-432C-944A-978D69CB0BA6}" presName="spaceRect" presStyleCnt="0"/>
      <dgm:spPr/>
    </dgm:pt>
    <dgm:pt modelId="{1F074EE6-F1E0-4A23-A53A-76D7CA00B3E6}" type="pres">
      <dgm:prSet presAssocID="{F81CF7A8-E67C-432C-944A-978D69CB0BA6}" presName="parTx" presStyleLbl="revTx" presStyleIdx="0" presStyleCnt="6">
        <dgm:presLayoutVars>
          <dgm:chMax val="0"/>
          <dgm:chPref val="0"/>
        </dgm:presLayoutVars>
      </dgm:prSet>
      <dgm:spPr/>
    </dgm:pt>
    <dgm:pt modelId="{52428EAB-E7E5-41CF-9B7F-03928647D179}" type="pres">
      <dgm:prSet presAssocID="{47AF152D-C00E-4021-B4D5-621DC1B70A8E}" presName="sibTrans" presStyleCnt="0"/>
      <dgm:spPr/>
    </dgm:pt>
    <dgm:pt modelId="{AA494C56-173B-4B74-94CE-EB0BBC88F27F}" type="pres">
      <dgm:prSet presAssocID="{DD0A75F4-094A-47AB-A5B0-219E31779A1D}" presName="compNode" presStyleCnt="0"/>
      <dgm:spPr/>
    </dgm:pt>
    <dgm:pt modelId="{23A584CD-6FA8-48F6-8DEE-CD175459A405}" type="pres">
      <dgm:prSet presAssocID="{DD0A75F4-094A-47AB-A5B0-219E31779A1D}" presName="bgRect" presStyleLbl="bgShp" presStyleIdx="1" presStyleCnt="5"/>
      <dgm:spPr/>
    </dgm:pt>
    <dgm:pt modelId="{F679CF28-99B6-4012-A434-2FD4082DCCD2}" type="pres">
      <dgm:prSet presAssocID="{DD0A75F4-094A-47AB-A5B0-219E31779A1D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0A94C642-BB57-4004-B647-A102F9DBECF7}" type="pres">
      <dgm:prSet presAssocID="{DD0A75F4-094A-47AB-A5B0-219E31779A1D}" presName="spaceRect" presStyleCnt="0"/>
      <dgm:spPr/>
    </dgm:pt>
    <dgm:pt modelId="{35B6FAB5-22B5-4CCE-A02C-15217CAB87F6}" type="pres">
      <dgm:prSet presAssocID="{DD0A75F4-094A-47AB-A5B0-219E31779A1D}" presName="parTx" presStyleLbl="revTx" presStyleIdx="1" presStyleCnt="6">
        <dgm:presLayoutVars>
          <dgm:chMax val="0"/>
          <dgm:chPref val="0"/>
        </dgm:presLayoutVars>
      </dgm:prSet>
      <dgm:spPr/>
    </dgm:pt>
    <dgm:pt modelId="{B75F234C-BC78-4A2F-A47C-14F14649D0BE}" type="pres">
      <dgm:prSet presAssocID="{BF9246F3-4FF0-48B2-9862-D254EC24AD1C}" presName="sibTrans" presStyleCnt="0"/>
      <dgm:spPr/>
    </dgm:pt>
    <dgm:pt modelId="{D3C539A7-758D-4DC9-BC23-15928F3469F5}" type="pres">
      <dgm:prSet presAssocID="{6ADE73F7-1D58-4388-BB0E-F19D94A267D7}" presName="compNode" presStyleCnt="0"/>
      <dgm:spPr/>
    </dgm:pt>
    <dgm:pt modelId="{221B8A80-DD9A-427E-A363-790EFB08D3AB}" type="pres">
      <dgm:prSet presAssocID="{6ADE73F7-1D58-4388-BB0E-F19D94A267D7}" presName="bgRect" presStyleLbl="bgShp" presStyleIdx="2" presStyleCnt="5"/>
      <dgm:spPr/>
    </dgm:pt>
    <dgm:pt modelId="{D734B1AA-6D44-4C41-B38C-1809D9821376}" type="pres">
      <dgm:prSet presAssocID="{6ADE73F7-1D58-4388-BB0E-F19D94A267D7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0499EC9D-DE38-43AA-81F4-A94956E140E3}" type="pres">
      <dgm:prSet presAssocID="{6ADE73F7-1D58-4388-BB0E-F19D94A267D7}" presName="spaceRect" presStyleCnt="0"/>
      <dgm:spPr/>
    </dgm:pt>
    <dgm:pt modelId="{59314F5D-E927-49CB-B59E-8634560852CD}" type="pres">
      <dgm:prSet presAssocID="{6ADE73F7-1D58-4388-BB0E-F19D94A267D7}" presName="parTx" presStyleLbl="revTx" presStyleIdx="2" presStyleCnt="6">
        <dgm:presLayoutVars>
          <dgm:chMax val="0"/>
          <dgm:chPref val="0"/>
        </dgm:presLayoutVars>
      </dgm:prSet>
      <dgm:spPr/>
    </dgm:pt>
    <dgm:pt modelId="{77D5DA93-5D95-4F0E-A3A1-4EF4FCB4F162}" type="pres">
      <dgm:prSet presAssocID="{1CF16463-C392-4250-81C9-213145222386}" presName="sibTrans" presStyleCnt="0"/>
      <dgm:spPr/>
    </dgm:pt>
    <dgm:pt modelId="{CD150A93-D958-48FD-86B0-A2B98D56B1CD}" type="pres">
      <dgm:prSet presAssocID="{A52A9576-2999-4397-A2B9-36532F956BD5}" presName="compNode" presStyleCnt="0"/>
      <dgm:spPr/>
    </dgm:pt>
    <dgm:pt modelId="{311A3AD3-1CF0-4EB6-BD58-BAB67A74EA06}" type="pres">
      <dgm:prSet presAssocID="{A52A9576-2999-4397-A2B9-36532F956BD5}" presName="bgRect" presStyleLbl="bgShp" presStyleIdx="3" presStyleCnt="5"/>
      <dgm:spPr/>
    </dgm:pt>
    <dgm:pt modelId="{E415C815-C1A0-4227-854D-AB5E6FF6851C}" type="pres">
      <dgm:prSet presAssocID="{A52A9576-2999-4397-A2B9-36532F956BD5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7EB3C413-6E61-4876-A21D-80C21E65E31A}" type="pres">
      <dgm:prSet presAssocID="{A52A9576-2999-4397-A2B9-36532F956BD5}" presName="spaceRect" presStyleCnt="0"/>
      <dgm:spPr/>
    </dgm:pt>
    <dgm:pt modelId="{6C4C9613-F5A1-4EB1-BC87-EEBFCEA175B1}" type="pres">
      <dgm:prSet presAssocID="{A52A9576-2999-4397-A2B9-36532F956BD5}" presName="parTx" presStyleLbl="revTx" presStyleIdx="3" presStyleCnt="6">
        <dgm:presLayoutVars>
          <dgm:chMax val="0"/>
          <dgm:chPref val="0"/>
        </dgm:presLayoutVars>
      </dgm:prSet>
      <dgm:spPr/>
    </dgm:pt>
    <dgm:pt modelId="{04DA2C2F-7569-491D-AAA8-4469880271A4}" type="pres">
      <dgm:prSet presAssocID="{C8797BAE-D6B8-4E1D-A292-9746396911CB}" presName="sibTrans" presStyleCnt="0"/>
      <dgm:spPr/>
    </dgm:pt>
    <dgm:pt modelId="{DC2987F2-BA26-4F36-9199-576C626E188E}" type="pres">
      <dgm:prSet presAssocID="{368D7076-9269-44C3-AB93-BD0F2682A30C}" presName="compNode" presStyleCnt="0"/>
      <dgm:spPr/>
    </dgm:pt>
    <dgm:pt modelId="{6E31933F-61E7-4BDE-8BF3-5B19FB856409}" type="pres">
      <dgm:prSet presAssocID="{368D7076-9269-44C3-AB93-BD0F2682A30C}" presName="bgRect" presStyleLbl="bgShp" presStyleIdx="4" presStyleCnt="5"/>
      <dgm:spPr/>
    </dgm:pt>
    <dgm:pt modelId="{23CC5733-7A19-4AAC-9E02-39DABEB7941D}" type="pres">
      <dgm:prSet presAssocID="{368D7076-9269-44C3-AB93-BD0F2682A30C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87F25549-4A71-426D-A083-B080571C1B3A}" type="pres">
      <dgm:prSet presAssocID="{368D7076-9269-44C3-AB93-BD0F2682A30C}" presName="spaceRect" presStyleCnt="0"/>
      <dgm:spPr/>
    </dgm:pt>
    <dgm:pt modelId="{F6410607-D22B-4D90-B09B-F8FC25C75D26}" type="pres">
      <dgm:prSet presAssocID="{368D7076-9269-44C3-AB93-BD0F2682A30C}" presName="parTx" presStyleLbl="revTx" presStyleIdx="4" presStyleCnt="6">
        <dgm:presLayoutVars>
          <dgm:chMax val="0"/>
          <dgm:chPref val="0"/>
        </dgm:presLayoutVars>
      </dgm:prSet>
      <dgm:spPr/>
    </dgm:pt>
    <dgm:pt modelId="{0FEB00AD-FE20-4DF6-BA7D-FE8DCB344BA7}" type="pres">
      <dgm:prSet presAssocID="{368D7076-9269-44C3-AB93-BD0F2682A30C}" presName="desTx" presStyleLbl="revTx" presStyleIdx="5" presStyleCnt="6">
        <dgm:presLayoutVars/>
      </dgm:prSet>
      <dgm:spPr/>
    </dgm:pt>
  </dgm:ptLst>
  <dgm:cxnLst>
    <dgm:cxn modelId="{83EE0E08-7F97-48F7-B00B-4C38290CD728}" srcId="{BE21B3E4-B7A7-4FF4-A1E9-9422447ACFD4}" destId="{6ADE73F7-1D58-4388-BB0E-F19D94A267D7}" srcOrd="2" destOrd="0" parTransId="{E9920609-0579-41DB-B501-634AC284EFF2}" sibTransId="{1CF16463-C392-4250-81C9-213145222386}"/>
    <dgm:cxn modelId="{D0CBA22B-2287-49AB-8976-2562C572580D}" type="presOf" srcId="{BE21B3E4-B7A7-4FF4-A1E9-9422447ACFD4}" destId="{154E2B8D-6A19-479B-B8D7-9932D7ECBF01}" srcOrd="0" destOrd="0" presId="urn:microsoft.com/office/officeart/2018/2/layout/IconVerticalSolidList"/>
    <dgm:cxn modelId="{084BE22B-6DB1-4334-9509-785A816BA743}" srcId="{368D7076-9269-44C3-AB93-BD0F2682A30C}" destId="{D1467163-2921-41F0-BED2-772606786F0D}" srcOrd="1" destOrd="0" parTransId="{A5F8410E-5CBE-454C-B36A-2BDA067535CA}" sibTransId="{CDD54B13-C0D7-443F-B31D-772FA749B5A4}"/>
    <dgm:cxn modelId="{F2DAC449-C4FF-4EE0-A00C-01AB192693C6}" type="presOf" srcId="{3A31AE36-4BF4-445F-83C7-5C800ADEFF6F}" destId="{0FEB00AD-FE20-4DF6-BA7D-FE8DCB344BA7}" srcOrd="0" destOrd="0" presId="urn:microsoft.com/office/officeart/2018/2/layout/IconVerticalSolidList"/>
    <dgm:cxn modelId="{94EB804F-27EA-44E3-879B-7B39EF3CDAF3}" srcId="{BE21B3E4-B7A7-4FF4-A1E9-9422447ACFD4}" destId="{368D7076-9269-44C3-AB93-BD0F2682A30C}" srcOrd="4" destOrd="0" parTransId="{18139BEE-C004-4CFF-8ADB-729DCFF1C089}" sibTransId="{B8D93AE9-58B5-4805-9BD5-8AEBF8DE6E08}"/>
    <dgm:cxn modelId="{7E866E5C-2818-4314-987D-B95259DFE135}" type="presOf" srcId="{368D7076-9269-44C3-AB93-BD0F2682A30C}" destId="{F6410607-D22B-4D90-B09B-F8FC25C75D26}" srcOrd="0" destOrd="0" presId="urn:microsoft.com/office/officeart/2018/2/layout/IconVerticalSolidList"/>
    <dgm:cxn modelId="{1B5E515E-490F-488F-9E8D-68D3B55F945F}" type="presOf" srcId="{43B0CFFA-8348-4AD5-838B-3A635368677B}" destId="{0FEB00AD-FE20-4DF6-BA7D-FE8DCB344BA7}" srcOrd="0" destOrd="2" presId="urn:microsoft.com/office/officeart/2018/2/layout/IconVerticalSolidList"/>
    <dgm:cxn modelId="{C0CF936B-1C6D-46B9-A1A3-F55D84C1F158}" srcId="{BE21B3E4-B7A7-4FF4-A1E9-9422447ACFD4}" destId="{DD0A75F4-094A-47AB-A5B0-219E31779A1D}" srcOrd="1" destOrd="0" parTransId="{D7C6E689-3854-4750-B817-9D812DB2DC1C}" sibTransId="{BF9246F3-4FF0-48B2-9862-D254EC24AD1C}"/>
    <dgm:cxn modelId="{9522AF6E-7390-4B2F-8052-D564728CB0E6}" type="presOf" srcId="{DD0A75F4-094A-47AB-A5B0-219E31779A1D}" destId="{35B6FAB5-22B5-4CCE-A02C-15217CAB87F6}" srcOrd="0" destOrd="0" presId="urn:microsoft.com/office/officeart/2018/2/layout/IconVerticalSolidList"/>
    <dgm:cxn modelId="{67291E72-3F3E-4E00-835E-6F8A062D9301}" srcId="{368D7076-9269-44C3-AB93-BD0F2682A30C}" destId="{43B0CFFA-8348-4AD5-838B-3A635368677B}" srcOrd="2" destOrd="0" parTransId="{631F457E-E3DC-4B01-B707-E0E1F8F24A3E}" sibTransId="{5DC17737-636C-4841-B747-00A9E0266A8D}"/>
    <dgm:cxn modelId="{B18D0C7D-632B-404D-BAD8-3D877B15597B}" type="presOf" srcId="{A52A9576-2999-4397-A2B9-36532F956BD5}" destId="{6C4C9613-F5A1-4EB1-BC87-EEBFCEA175B1}" srcOrd="0" destOrd="0" presId="urn:microsoft.com/office/officeart/2018/2/layout/IconVerticalSolidList"/>
    <dgm:cxn modelId="{2503FF81-5B48-46A7-B2A9-C16A385CD03B}" type="presOf" srcId="{F81CF7A8-E67C-432C-944A-978D69CB0BA6}" destId="{1F074EE6-F1E0-4A23-A53A-76D7CA00B3E6}" srcOrd="0" destOrd="0" presId="urn:microsoft.com/office/officeart/2018/2/layout/IconVerticalSolidList"/>
    <dgm:cxn modelId="{FFDA2985-CFF6-4644-87DF-B5BECF0EA3B0}" type="presOf" srcId="{D1467163-2921-41F0-BED2-772606786F0D}" destId="{0FEB00AD-FE20-4DF6-BA7D-FE8DCB344BA7}" srcOrd="0" destOrd="1" presId="urn:microsoft.com/office/officeart/2018/2/layout/IconVerticalSolidList"/>
    <dgm:cxn modelId="{E944C38B-A702-44A5-A3B3-57882B6819D9}" srcId="{BE21B3E4-B7A7-4FF4-A1E9-9422447ACFD4}" destId="{F81CF7A8-E67C-432C-944A-978D69CB0BA6}" srcOrd="0" destOrd="0" parTransId="{3712C25A-F199-473E-8D61-ACD7C23CBABF}" sibTransId="{47AF152D-C00E-4021-B4D5-621DC1B70A8E}"/>
    <dgm:cxn modelId="{91894FB2-2E91-406F-857B-BBB5D6FC0511}" srcId="{BE21B3E4-B7A7-4FF4-A1E9-9422447ACFD4}" destId="{A52A9576-2999-4397-A2B9-36532F956BD5}" srcOrd="3" destOrd="0" parTransId="{09B0C401-9CFA-495F-A180-ACD082A6EBC1}" sibTransId="{C8797BAE-D6B8-4E1D-A292-9746396911CB}"/>
    <dgm:cxn modelId="{F506ACD1-AFF6-4EC7-B0EC-9086C95CE94E}" srcId="{368D7076-9269-44C3-AB93-BD0F2682A30C}" destId="{3A31AE36-4BF4-445F-83C7-5C800ADEFF6F}" srcOrd="0" destOrd="0" parTransId="{ADC133DF-7C1C-4703-B8FB-D6877DC64A83}" sibTransId="{58F1C8B5-E131-4CAD-8469-A0B1AF7E3569}"/>
    <dgm:cxn modelId="{1D22B1D3-5BBC-42E2-BD63-3EAB5A409E56}" type="presOf" srcId="{6ADE73F7-1D58-4388-BB0E-F19D94A267D7}" destId="{59314F5D-E927-49CB-B59E-8634560852CD}" srcOrd="0" destOrd="0" presId="urn:microsoft.com/office/officeart/2018/2/layout/IconVerticalSolidList"/>
    <dgm:cxn modelId="{1408FA05-A6D8-4D63-990B-E7E92D296B7C}" type="presParOf" srcId="{154E2B8D-6A19-479B-B8D7-9932D7ECBF01}" destId="{6E5B0039-1286-474E-8F91-575A7C4EBFE6}" srcOrd="0" destOrd="0" presId="urn:microsoft.com/office/officeart/2018/2/layout/IconVerticalSolidList"/>
    <dgm:cxn modelId="{4711488E-FB32-4CC4-AF27-F5B9D5C703C8}" type="presParOf" srcId="{6E5B0039-1286-474E-8F91-575A7C4EBFE6}" destId="{DFD48700-E0E7-4387-82BA-157D70912E06}" srcOrd="0" destOrd="0" presId="urn:microsoft.com/office/officeart/2018/2/layout/IconVerticalSolidList"/>
    <dgm:cxn modelId="{D99C8A78-CC7B-4A76-A6D6-4973C334A9F1}" type="presParOf" srcId="{6E5B0039-1286-474E-8F91-575A7C4EBFE6}" destId="{63AF2F9C-A33C-4D19-8D88-B8E895DA6987}" srcOrd="1" destOrd="0" presId="urn:microsoft.com/office/officeart/2018/2/layout/IconVerticalSolidList"/>
    <dgm:cxn modelId="{A619663D-789D-41F0-A04B-802D78B3725B}" type="presParOf" srcId="{6E5B0039-1286-474E-8F91-575A7C4EBFE6}" destId="{0852EBB5-D6DE-4692-95C0-9CDBE4E494BC}" srcOrd="2" destOrd="0" presId="urn:microsoft.com/office/officeart/2018/2/layout/IconVerticalSolidList"/>
    <dgm:cxn modelId="{3455710E-6B30-4702-9FEA-9888C73530DB}" type="presParOf" srcId="{6E5B0039-1286-474E-8F91-575A7C4EBFE6}" destId="{1F074EE6-F1E0-4A23-A53A-76D7CA00B3E6}" srcOrd="3" destOrd="0" presId="urn:microsoft.com/office/officeart/2018/2/layout/IconVerticalSolidList"/>
    <dgm:cxn modelId="{362BE2FE-6A92-47D4-8820-CA6F762C2140}" type="presParOf" srcId="{154E2B8D-6A19-479B-B8D7-9932D7ECBF01}" destId="{52428EAB-E7E5-41CF-9B7F-03928647D179}" srcOrd="1" destOrd="0" presId="urn:microsoft.com/office/officeart/2018/2/layout/IconVerticalSolidList"/>
    <dgm:cxn modelId="{3E51549E-3906-400C-A17C-A71941F02156}" type="presParOf" srcId="{154E2B8D-6A19-479B-B8D7-9932D7ECBF01}" destId="{AA494C56-173B-4B74-94CE-EB0BBC88F27F}" srcOrd="2" destOrd="0" presId="urn:microsoft.com/office/officeart/2018/2/layout/IconVerticalSolidList"/>
    <dgm:cxn modelId="{F29B4898-0BA8-41E1-B41A-2F741DE5DB75}" type="presParOf" srcId="{AA494C56-173B-4B74-94CE-EB0BBC88F27F}" destId="{23A584CD-6FA8-48F6-8DEE-CD175459A405}" srcOrd="0" destOrd="0" presId="urn:microsoft.com/office/officeart/2018/2/layout/IconVerticalSolidList"/>
    <dgm:cxn modelId="{05C984E0-B552-4905-9F55-AC3FC7FE35D9}" type="presParOf" srcId="{AA494C56-173B-4B74-94CE-EB0BBC88F27F}" destId="{F679CF28-99B6-4012-A434-2FD4082DCCD2}" srcOrd="1" destOrd="0" presId="urn:microsoft.com/office/officeart/2018/2/layout/IconVerticalSolidList"/>
    <dgm:cxn modelId="{1495E6F3-9B7E-4D99-8EF5-3583212B2059}" type="presParOf" srcId="{AA494C56-173B-4B74-94CE-EB0BBC88F27F}" destId="{0A94C642-BB57-4004-B647-A102F9DBECF7}" srcOrd="2" destOrd="0" presId="urn:microsoft.com/office/officeart/2018/2/layout/IconVerticalSolidList"/>
    <dgm:cxn modelId="{24469965-229C-4570-A883-FE92EA662082}" type="presParOf" srcId="{AA494C56-173B-4B74-94CE-EB0BBC88F27F}" destId="{35B6FAB5-22B5-4CCE-A02C-15217CAB87F6}" srcOrd="3" destOrd="0" presId="urn:microsoft.com/office/officeart/2018/2/layout/IconVerticalSolidList"/>
    <dgm:cxn modelId="{F61B9FCD-1975-40F0-BBF9-2B7513B3C11B}" type="presParOf" srcId="{154E2B8D-6A19-479B-B8D7-9932D7ECBF01}" destId="{B75F234C-BC78-4A2F-A47C-14F14649D0BE}" srcOrd="3" destOrd="0" presId="urn:microsoft.com/office/officeart/2018/2/layout/IconVerticalSolidList"/>
    <dgm:cxn modelId="{5DBB69C2-2D91-4A6A-AAF6-D9FB7E296DE2}" type="presParOf" srcId="{154E2B8D-6A19-479B-B8D7-9932D7ECBF01}" destId="{D3C539A7-758D-4DC9-BC23-15928F3469F5}" srcOrd="4" destOrd="0" presId="urn:microsoft.com/office/officeart/2018/2/layout/IconVerticalSolidList"/>
    <dgm:cxn modelId="{76C84ADF-CE22-4D88-82BD-E7BF91B96FA0}" type="presParOf" srcId="{D3C539A7-758D-4DC9-BC23-15928F3469F5}" destId="{221B8A80-DD9A-427E-A363-790EFB08D3AB}" srcOrd="0" destOrd="0" presId="urn:microsoft.com/office/officeart/2018/2/layout/IconVerticalSolidList"/>
    <dgm:cxn modelId="{9625DAF3-FC8A-47AD-A900-DA3A97BF9FB7}" type="presParOf" srcId="{D3C539A7-758D-4DC9-BC23-15928F3469F5}" destId="{D734B1AA-6D44-4C41-B38C-1809D9821376}" srcOrd="1" destOrd="0" presId="urn:microsoft.com/office/officeart/2018/2/layout/IconVerticalSolidList"/>
    <dgm:cxn modelId="{F77997F0-81D3-41DF-AC9B-530817933BE2}" type="presParOf" srcId="{D3C539A7-758D-4DC9-BC23-15928F3469F5}" destId="{0499EC9D-DE38-43AA-81F4-A94956E140E3}" srcOrd="2" destOrd="0" presId="urn:microsoft.com/office/officeart/2018/2/layout/IconVerticalSolidList"/>
    <dgm:cxn modelId="{7FF144B4-192D-4318-949E-4AA7921A31BC}" type="presParOf" srcId="{D3C539A7-758D-4DC9-BC23-15928F3469F5}" destId="{59314F5D-E927-49CB-B59E-8634560852CD}" srcOrd="3" destOrd="0" presId="urn:microsoft.com/office/officeart/2018/2/layout/IconVerticalSolidList"/>
    <dgm:cxn modelId="{C04EA9B2-5443-404B-B4C0-B053C7BDEFC9}" type="presParOf" srcId="{154E2B8D-6A19-479B-B8D7-9932D7ECBF01}" destId="{77D5DA93-5D95-4F0E-A3A1-4EF4FCB4F162}" srcOrd="5" destOrd="0" presId="urn:microsoft.com/office/officeart/2018/2/layout/IconVerticalSolidList"/>
    <dgm:cxn modelId="{B0BEA21E-779F-4197-985D-D9B7D4A0015B}" type="presParOf" srcId="{154E2B8D-6A19-479B-B8D7-9932D7ECBF01}" destId="{CD150A93-D958-48FD-86B0-A2B98D56B1CD}" srcOrd="6" destOrd="0" presId="urn:microsoft.com/office/officeart/2018/2/layout/IconVerticalSolidList"/>
    <dgm:cxn modelId="{AC44B9AC-0B0A-4673-BE17-2F5A6AC10870}" type="presParOf" srcId="{CD150A93-D958-48FD-86B0-A2B98D56B1CD}" destId="{311A3AD3-1CF0-4EB6-BD58-BAB67A74EA06}" srcOrd="0" destOrd="0" presId="urn:microsoft.com/office/officeart/2018/2/layout/IconVerticalSolidList"/>
    <dgm:cxn modelId="{9450C668-3568-4013-87FA-E96E78FD5523}" type="presParOf" srcId="{CD150A93-D958-48FD-86B0-A2B98D56B1CD}" destId="{E415C815-C1A0-4227-854D-AB5E6FF6851C}" srcOrd="1" destOrd="0" presId="urn:microsoft.com/office/officeart/2018/2/layout/IconVerticalSolidList"/>
    <dgm:cxn modelId="{7886DF14-66FB-4902-A852-3223F77BFA12}" type="presParOf" srcId="{CD150A93-D958-48FD-86B0-A2B98D56B1CD}" destId="{7EB3C413-6E61-4876-A21D-80C21E65E31A}" srcOrd="2" destOrd="0" presId="urn:microsoft.com/office/officeart/2018/2/layout/IconVerticalSolidList"/>
    <dgm:cxn modelId="{0F88CB96-1E61-4E7D-A0CD-19EFB64B3ECF}" type="presParOf" srcId="{CD150A93-D958-48FD-86B0-A2B98D56B1CD}" destId="{6C4C9613-F5A1-4EB1-BC87-EEBFCEA175B1}" srcOrd="3" destOrd="0" presId="urn:microsoft.com/office/officeart/2018/2/layout/IconVerticalSolidList"/>
    <dgm:cxn modelId="{C5FB7E1A-BD80-4E79-A3D2-6AA050B68537}" type="presParOf" srcId="{154E2B8D-6A19-479B-B8D7-9932D7ECBF01}" destId="{04DA2C2F-7569-491D-AAA8-4469880271A4}" srcOrd="7" destOrd="0" presId="urn:microsoft.com/office/officeart/2018/2/layout/IconVerticalSolidList"/>
    <dgm:cxn modelId="{9ADF766E-DE30-4F12-99ED-11DE497F84FB}" type="presParOf" srcId="{154E2B8D-6A19-479B-B8D7-9932D7ECBF01}" destId="{DC2987F2-BA26-4F36-9199-576C626E188E}" srcOrd="8" destOrd="0" presId="urn:microsoft.com/office/officeart/2018/2/layout/IconVerticalSolidList"/>
    <dgm:cxn modelId="{247741B9-8ED4-45DD-A687-FC76FC9ED474}" type="presParOf" srcId="{DC2987F2-BA26-4F36-9199-576C626E188E}" destId="{6E31933F-61E7-4BDE-8BF3-5B19FB856409}" srcOrd="0" destOrd="0" presId="urn:microsoft.com/office/officeart/2018/2/layout/IconVerticalSolidList"/>
    <dgm:cxn modelId="{A63A0C57-F484-4C91-8523-180B16D93A6B}" type="presParOf" srcId="{DC2987F2-BA26-4F36-9199-576C626E188E}" destId="{23CC5733-7A19-4AAC-9E02-39DABEB7941D}" srcOrd="1" destOrd="0" presId="urn:microsoft.com/office/officeart/2018/2/layout/IconVerticalSolidList"/>
    <dgm:cxn modelId="{E2B79B1B-1373-4068-85CE-78C228A68B2D}" type="presParOf" srcId="{DC2987F2-BA26-4F36-9199-576C626E188E}" destId="{87F25549-4A71-426D-A083-B080571C1B3A}" srcOrd="2" destOrd="0" presId="urn:microsoft.com/office/officeart/2018/2/layout/IconVerticalSolidList"/>
    <dgm:cxn modelId="{2F279F63-0F5D-4316-915B-4D8103DE1E91}" type="presParOf" srcId="{DC2987F2-BA26-4F36-9199-576C626E188E}" destId="{F6410607-D22B-4D90-B09B-F8FC25C75D26}" srcOrd="3" destOrd="0" presId="urn:microsoft.com/office/officeart/2018/2/layout/IconVerticalSolidList"/>
    <dgm:cxn modelId="{3B13DAB9-0332-4576-89AF-6D26FEF96B15}" type="presParOf" srcId="{DC2987F2-BA26-4F36-9199-576C626E188E}" destId="{0FEB00AD-FE20-4DF6-BA7D-FE8DCB344BA7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082E83E-417B-4994-9E0C-E263C21B5A6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89AEF296-C58F-44AB-8146-6B7FEC4CB68F}">
      <dgm:prSet/>
      <dgm:spPr/>
      <dgm:t>
        <a:bodyPr/>
        <a:lstStyle/>
        <a:p>
          <a:r>
            <a:rPr lang="en-US"/>
            <a:t>Commitment to adopting and tracking SCFF</a:t>
          </a:r>
        </a:p>
      </dgm:t>
    </dgm:pt>
    <dgm:pt modelId="{5C4AEC35-27F0-46EF-93A6-48F9AFA1F8FD}" type="parTrans" cxnId="{DC9AFD61-88A7-4E75-8D40-12373D41E522}">
      <dgm:prSet/>
      <dgm:spPr/>
      <dgm:t>
        <a:bodyPr/>
        <a:lstStyle/>
        <a:p>
          <a:endParaRPr lang="en-US"/>
        </a:p>
      </dgm:t>
    </dgm:pt>
    <dgm:pt modelId="{445D4DC9-25D1-4446-9894-92E89FB1FF6D}" type="sibTrans" cxnId="{DC9AFD61-88A7-4E75-8D40-12373D41E522}">
      <dgm:prSet/>
      <dgm:spPr/>
      <dgm:t>
        <a:bodyPr/>
        <a:lstStyle/>
        <a:p>
          <a:endParaRPr lang="en-US"/>
        </a:p>
      </dgm:t>
    </dgm:pt>
    <dgm:pt modelId="{E18C0D74-F946-4E1A-8D2F-29EAFB49FC21}">
      <dgm:prSet/>
      <dgm:spPr/>
      <dgm:t>
        <a:bodyPr/>
        <a:lstStyle/>
        <a:p>
          <a:r>
            <a:rPr lang="en-US"/>
            <a:t>Commitment to developing long term (5yr) and annual budget</a:t>
          </a:r>
        </a:p>
      </dgm:t>
    </dgm:pt>
    <dgm:pt modelId="{E4C75E52-2EEA-4E27-88DF-495BDF12BBF3}" type="parTrans" cxnId="{87C1A8C5-5C49-46C6-9349-69759DB9E67E}">
      <dgm:prSet/>
      <dgm:spPr/>
      <dgm:t>
        <a:bodyPr/>
        <a:lstStyle/>
        <a:p>
          <a:endParaRPr lang="en-US"/>
        </a:p>
      </dgm:t>
    </dgm:pt>
    <dgm:pt modelId="{26D4E748-FFFB-44BE-B80E-7C5DE1E0714B}" type="sibTrans" cxnId="{87C1A8C5-5C49-46C6-9349-69759DB9E67E}">
      <dgm:prSet/>
      <dgm:spPr/>
      <dgm:t>
        <a:bodyPr/>
        <a:lstStyle/>
        <a:p>
          <a:endParaRPr lang="en-US"/>
        </a:p>
      </dgm:t>
    </dgm:pt>
    <dgm:pt modelId="{D46B865A-147B-4D24-94B7-53AD255B71E7}">
      <dgm:prSet/>
      <dgm:spPr/>
      <dgm:t>
        <a:bodyPr/>
        <a:lstStyle/>
        <a:p>
          <a:r>
            <a:rPr lang="en-US"/>
            <a:t>Commitment to developing a Strategic Enrollment Management Plan</a:t>
          </a:r>
        </a:p>
      </dgm:t>
    </dgm:pt>
    <dgm:pt modelId="{49A1BD93-5507-4AD3-9DF9-66C135A969EB}" type="parTrans" cxnId="{F2BFEB39-E157-4732-8497-FD64854C3DEB}">
      <dgm:prSet/>
      <dgm:spPr/>
      <dgm:t>
        <a:bodyPr/>
        <a:lstStyle/>
        <a:p>
          <a:endParaRPr lang="en-US"/>
        </a:p>
      </dgm:t>
    </dgm:pt>
    <dgm:pt modelId="{F6D34C09-FA04-45A1-A07F-E1866DE477EE}" type="sibTrans" cxnId="{F2BFEB39-E157-4732-8497-FD64854C3DEB}">
      <dgm:prSet/>
      <dgm:spPr/>
      <dgm:t>
        <a:bodyPr/>
        <a:lstStyle/>
        <a:p>
          <a:endParaRPr lang="en-US"/>
        </a:p>
      </dgm:t>
    </dgm:pt>
    <dgm:pt modelId="{49AECAED-4ABF-41D2-9542-E95F782F99B8}">
      <dgm:prSet/>
      <dgm:spPr/>
      <dgm:t>
        <a:bodyPr/>
        <a:lstStyle/>
        <a:p>
          <a:r>
            <a:rPr lang="en-US"/>
            <a:t>Commitment to the utilization of a budget allocation model that takes into consideration program review and other data</a:t>
          </a:r>
        </a:p>
      </dgm:t>
    </dgm:pt>
    <dgm:pt modelId="{0266EE07-2276-4632-A160-22084A048A80}" type="parTrans" cxnId="{BBB4257A-77D9-4ECE-A72E-243F5988F0E4}">
      <dgm:prSet/>
      <dgm:spPr/>
      <dgm:t>
        <a:bodyPr/>
        <a:lstStyle/>
        <a:p>
          <a:endParaRPr lang="en-US"/>
        </a:p>
      </dgm:t>
    </dgm:pt>
    <dgm:pt modelId="{23B218DA-FE29-4E86-841E-3673CB754D0E}" type="sibTrans" cxnId="{BBB4257A-77D9-4ECE-A72E-243F5988F0E4}">
      <dgm:prSet/>
      <dgm:spPr/>
      <dgm:t>
        <a:bodyPr/>
        <a:lstStyle/>
        <a:p>
          <a:endParaRPr lang="en-US"/>
        </a:p>
      </dgm:t>
    </dgm:pt>
    <dgm:pt modelId="{A502C9B0-13C5-4C02-82CE-438033F1A903}">
      <dgm:prSet/>
      <dgm:spPr/>
      <dgm:t>
        <a:bodyPr/>
        <a:lstStyle/>
        <a:p>
          <a:r>
            <a:rPr lang="en-US"/>
            <a:t>Commitment to investing in:</a:t>
          </a:r>
        </a:p>
      </dgm:t>
    </dgm:pt>
    <dgm:pt modelId="{B2A0BAB2-80D5-4212-856D-D1EF3ACE885D}" type="parTrans" cxnId="{8F6F3E19-842A-4E2F-BC07-5B09ECCCD203}">
      <dgm:prSet/>
      <dgm:spPr/>
      <dgm:t>
        <a:bodyPr/>
        <a:lstStyle/>
        <a:p>
          <a:endParaRPr lang="en-US"/>
        </a:p>
      </dgm:t>
    </dgm:pt>
    <dgm:pt modelId="{1B39F029-62EB-4BD6-8BDB-8A0798D4AE70}" type="sibTrans" cxnId="{8F6F3E19-842A-4E2F-BC07-5B09ECCCD203}">
      <dgm:prSet/>
      <dgm:spPr/>
      <dgm:t>
        <a:bodyPr/>
        <a:lstStyle/>
        <a:p>
          <a:endParaRPr lang="en-US"/>
        </a:p>
      </dgm:t>
    </dgm:pt>
    <dgm:pt modelId="{74D59329-AF8E-4668-95B0-799E6DE34994}">
      <dgm:prSet/>
      <dgm:spPr/>
      <dgm:t>
        <a:bodyPr/>
        <a:lstStyle/>
        <a:p>
          <a:r>
            <a:rPr lang="en-US"/>
            <a:t>Professional Development</a:t>
          </a:r>
        </a:p>
      </dgm:t>
    </dgm:pt>
    <dgm:pt modelId="{A2B544D8-4F15-4034-B90A-E28BEA35CD65}" type="parTrans" cxnId="{57D60CBD-4132-4C41-87F3-36434894D777}">
      <dgm:prSet/>
      <dgm:spPr/>
      <dgm:t>
        <a:bodyPr/>
        <a:lstStyle/>
        <a:p>
          <a:endParaRPr lang="en-US"/>
        </a:p>
      </dgm:t>
    </dgm:pt>
    <dgm:pt modelId="{1D827F4C-0B76-4F5E-88AD-047568FBF14D}" type="sibTrans" cxnId="{57D60CBD-4132-4C41-87F3-36434894D777}">
      <dgm:prSet/>
      <dgm:spPr/>
      <dgm:t>
        <a:bodyPr/>
        <a:lstStyle/>
        <a:p>
          <a:endParaRPr lang="en-US"/>
        </a:p>
      </dgm:t>
    </dgm:pt>
    <dgm:pt modelId="{62AFAB80-F319-47FD-BA99-FC3D0FC10CB7}">
      <dgm:prSet/>
      <dgm:spPr/>
      <dgm:t>
        <a:bodyPr/>
        <a:lstStyle/>
        <a:p>
          <a:r>
            <a:rPr lang="en-US"/>
            <a:t>Accountability </a:t>
          </a:r>
        </a:p>
      </dgm:t>
    </dgm:pt>
    <dgm:pt modelId="{93DD3C09-B40E-461F-81BC-59F0035EA5D3}" type="parTrans" cxnId="{6CC5B5BC-91FA-4458-A800-2912D676DA41}">
      <dgm:prSet/>
      <dgm:spPr/>
      <dgm:t>
        <a:bodyPr/>
        <a:lstStyle/>
        <a:p>
          <a:endParaRPr lang="en-US"/>
        </a:p>
      </dgm:t>
    </dgm:pt>
    <dgm:pt modelId="{972D16B9-154D-4C2F-A9A9-09865909DCBC}" type="sibTrans" cxnId="{6CC5B5BC-91FA-4458-A800-2912D676DA41}">
      <dgm:prSet/>
      <dgm:spPr/>
      <dgm:t>
        <a:bodyPr/>
        <a:lstStyle/>
        <a:p>
          <a:endParaRPr lang="en-US"/>
        </a:p>
      </dgm:t>
    </dgm:pt>
    <dgm:pt modelId="{7BA935B5-D274-43AF-BE19-117DB9C02368}">
      <dgm:prSet/>
      <dgm:spPr/>
      <dgm:t>
        <a:bodyPr/>
        <a:lstStyle/>
        <a:p>
          <a:r>
            <a:rPr lang="en-US"/>
            <a:t>Review of policies, procedures, and forms</a:t>
          </a:r>
        </a:p>
      </dgm:t>
    </dgm:pt>
    <dgm:pt modelId="{01119190-D0F8-4707-ADA4-FE002D6B2AFF}" type="parTrans" cxnId="{5B906601-31AD-42D1-B087-D27584C68F53}">
      <dgm:prSet/>
      <dgm:spPr/>
      <dgm:t>
        <a:bodyPr/>
        <a:lstStyle/>
        <a:p>
          <a:endParaRPr lang="en-US"/>
        </a:p>
      </dgm:t>
    </dgm:pt>
    <dgm:pt modelId="{568EEF9B-8FEC-494B-9362-BA7BF2B01909}" type="sibTrans" cxnId="{5B906601-31AD-42D1-B087-D27584C68F53}">
      <dgm:prSet/>
      <dgm:spPr/>
      <dgm:t>
        <a:bodyPr/>
        <a:lstStyle/>
        <a:p>
          <a:endParaRPr lang="en-US"/>
        </a:p>
      </dgm:t>
    </dgm:pt>
    <dgm:pt modelId="{6DC80207-6107-4B19-A2C5-F92FDA7165B0}" type="pres">
      <dgm:prSet presAssocID="{6082E83E-417B-4994-9E0C-E263C21B5A68}" presName="root" presStyleCnt="0">
        <dgm:presLayoutVars>
          <dgm:dir/>
          <dgm:resizeHandles val="exact"/>
        </dgm:presLayoutVars>
      </dgm:prSet>
      <dgm:spPr/>
    </dgm:pt>
    <dgm:pt modelId="{6E46887C-F65E-4592-8AB8-330D737A91E3}" type="pres">
      <dgm:prSet presAssocID="{89AEF296-C58F-44AB-8146-6B7FEC4CB68F}" presName="compNode" presStyleCnt="0"/>
      <dgm:spPr/>
    </dgm:pt>
    <dgm:pt modelId="{CC8B293B-1D80-47B0-BDCB-128A1379A39F}" type="pres">
      <dgm:prSet presAssocID="{89AEF296-C58F-44AB-8146-6B7FEC4CB68F}" presName="bgRect" presStyleLbl="bgShp" presStyleIdx="0" presStyleCnt="5"/>
      <dgm:spPr/>
    </dgm:pt>
    <dgm:pt modelId="{EBB45FD2-8D70-4599-9FFA-1FBE7E4677D8}" type="pres">
      <dgm:prSet presAssocID="{89AEF296-C58F-44AB-8146-6B7FEC4CB68F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66AE7247-D4F0-4259-962A-3279937931AE}" type="pres">
      <dgm:prSet presAssocID="{89AEF296-C58F-44AB-8146-6B7FEC4CB68F}" presName="spaceRect" presStyleCnt="0"/>
      <dgm:spPr/>
    </dgm:pt>
    <dgm:pt modelId="{D39C177F-76AE-47FE-A569-EE81A64B5BEC}" type="pres">
      <dgm:prSet presAssocID="{89AEF296-C58F-44AB-8146-6B7FEC4CB68F}" presName="parTx" presStyleLbl="revTx" presStyleIdx="0" presStyleCnt="6">
        <dgm:presLayoutVars>
          <dgm:chMax val="0"/>
          <dgm:chPref val="0"/>
        </dgm:presLayoutVars>
      </dgm:prSet>
      <dgm:spPr/>
    </dgm:pt>
    <dgm:pt modelId="{BAFE4C9B-20B8-45DD-BE18-09AA949D09BB}" type="pres">
      <dgm:prSet presAssocID="{445D4DC9-25D1-4446-9894-92E89FB1FF6D}" presName="sibTrans" presStyleCnt="0"/>
      <dgm:spPr/>
    </dgm:pt>
    <dgm:pt modelId="{337C8682-DEE7-4863-8ECC-7DAA85E9CB08}" type="pres">
      <dgm:prSet presAssocID="{E18C0D74-F946-4E1A-8D2F-29EAFB49FC21}" presName="compNode" presStyleCnt="0"/>
      <dgm:spPr/>
    </dgm:pt>
    <dgm:pt modelId="{F203313E-03DF-46D1-BEA8-172601D953D9}" type="pres">
      <dgm:prSet presAssocID="{E18C0D74-F946-4E1A-8D2F-29EAFB49FC21}" presName="bgRect" presStyleLbl="bgShp" presStyleIdx="1" presStyleCnt="5"/>
      <dgm:spPr/>
    </dgm:pt>
    <dgm:pt modelId="{412CF6DB-6643-4969-9059-B88D253C4C95}" type="pres">
      <dgm:prSet presAssocID="{E18C0D74-F946-4E1A-8D2F-29EAFB49FC21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ggy Bank"/>
        </a:ext>
      </dgm:extLst>
    </dgm:pt>
    <dgm:pt modelId="{A717D32B-70D5-44C7-9D71-42F23DF820AA}" type="pres">
      <dgm:prSet presAssocID="{E18C0D74-F946-4E1A-8D2F-29EAFB49FC21}" presName="spaceRect" presStyleCnt="0"/>
      <dgm:spPr/>
    </dgm:pt>
    <dgm:pt modelId="{FF5EFB0B-CAA2-4389-8B1E-2CA831DA3167}" type="pres">
      <dgm:prSet presAssocID="{E18C0D74-F946-4E1A-8D2F-29EAFB49FC21}" presName="parTx" presStyleLbl="revTx" presStyleIdx="1" presStyleCnt="6">
        <dgm:presLayoutVars>
          <dgm:chMax val="0"/>
          <dgm:chPref val="0"/>
        </dgm:presLayoutVars>
      </dgm:prSet>
      <dgm:spPr/>
    </dgm:pt>
    <dgm:pt modelId="{670A5A0F-39A0-4FB3-9B9B-A7DB717D56D9}" type="pres">
      <dgm:prSet presAssocID="{26D4E748-FFFB-44BE-B80E-7C5DE1E0714B}" presName="sibTrans" presStyleCnt="0"/>
      <dgm:spPr/>
    </dgm:pt>
    <dgm:pt modelId="{F311DC01-4A2B-44DF-9C7A-4F2BC1C2B039}" type="pres">
      <dgm:prSet presAssocID="{D46B865A-147B-4D24-94B7-53AD255B71E7}" presName="compNode" presStyleCnt="0"/>
      <dgm:spPr/>
    </dgm:pt>
    <dgm:pt modelId="{C654FCD3-7275-4833-A7C8-6DE35F2489DA}" type="pres">
      <dgm:prSet presAssocID="{D46B865A-147B-4D24-94B7-53AD255B71E7}" presName="bgRect" presStyleLbl="bgShp" presStyleIdx="2" presStyleCnt="5"/>
      <dgm:spPr/>
    </dgm:pt>
    <dgm:pt modelId="{F35EF574-E5A0-489E-97A5-B4599DA83679}" type="pres">
      <dgm:prSet presAssocID="{D46B865A-147B-4D24-94B7-53AD255B71E7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91C75CA1-77E1-465A-98A7-C9CDC74450F2}" type="pres">
      <dgm:prSet presAssocID="{D46B865A-147B-4D24-94B7-53AD255B71E7}" presName="spaceRect" presStyleCnt="0"/>
      <dgm:spPr/>
    </dgm:pt>
    <dgm:pt modelId="{F044D443-372E-4D9F-B26C-CBCE1C1E43AE}" type="pres">
      <dgm:prSet presAssocID="{D46B865A-147B-4D24-94B7-53AD255B71E7}" presName="parTx" presStyleLbl="revTx" presStyleIdx="2" presStyleCnt="6">
        <dgm:presLayoutVars>
          <dgm:chMax val="0"/>
          <dgm:chPref val="0"/>
        </dgm:presLayoutVars>
      </dgm:prSet>
      <dgm:spPr/>
    </dgm:pt>
    <dgm:pt modelId="{7A97D539-494A-4EB4-A741-9D975809B785}" type="pres">
      <dgm:prSet presAssocID="{F6D34C09-FA04-45A1-A07F-E1866DE477EE}" presName="sibTrans" presStyleCnt="0"/>
      <dgm:spPr/>
    </dgm:pt>
    <dgm:pt modelId="{F6B72791-6A8F-4D17-BBE2-FD990A23AE10}" type="pres">
      <dgm:prSet presAssocID="{49AECAED-4ABF-41D2-9542-E95F782F99B8}" presName="compNode" presStyleCnt="0"/>
      <dgm:spPr/>
    </dgm:pt>
    <dgm:pt modelId="{04FF530B-9017-4EA0-8777-96B2EC3E7D7E}" type="pres">
      <dgm:prSet presAssocID="{49AECAED-4ABF-41D2-9542-E95F782F99B8}" presName="bgRect" presStyleLbl="bgShp" presStyleIdx="3" presStyleCnt="5"/>
      <dgm:spPr/>
    </dgm:pt>
    <dgm:pt modelId="{5D554A2D-EC50-441B-BA0F-2B37F20353E9}" type="pres">
      <dgm:prSet presAssocID="{49AECAED-4ABF-41D2-9542-E95F782F99B8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997A8082-8E2C-48A5-BF6F-A778584A4FA5}" type="pres">
      <dgm:prSet presAssocID="{49AECAED-4ABF-41D2-9542-E95F782F99B8}" presName="spaceRect" presStyleCnt="0"/>
      <dgm:spPr/>
    </dgm:pt>
    <dgm:pt modelId="{3390A7E2-C762-4282-843B-EC68B9D12A51}" type="pres">
      <dgm:prSet presAssocID="{49AECAED-4ABF-41D2-9542-E95F782F99B8}" presName="parTx" presStyleLbl="revTx" presStyleIdx="3" presStyleCnt="6">
        <dgm:presLayoutVars>
          <dgm:chMax val="0"/>
          <dgm:chPref val="0"/>
        </dgm:presLayoutVars>
      </dgm:prSet>
      <dgm:spPr/>
    </dgm:pt>
    <dgm:pt modelId="{9F9A36C1-A290-41BA-BBF0-4FA793F7828D}" type="pres">
      <dgm:prSet presAssocID="{23B218DA-FE29-4E86-841E-3673CB754D0E}" presName="sibTrans" presStyleCnt="0"/>
      <dgm:spPr/>
    </dgm:pt>
    <dgm:pt modelId="{C4E864F6-AC85-4B65-BE65-260AA5D22CD8}" type="pres">
      <dgm:prSet presAssocID="{A502C9B0-13C5-4C02-82CE-438033F1A903}" presName="compNode" presStyleCnt="0"/>
      <dgm:spPr/>
    </dgm:pt>
    <dgm:pt modelId="{C2CDA711-D2C0-4FBD-A308-D2972C1BD25A}" type="pres">
      <dgm:prSet presAssocID="{A502C9B0-13C5-4C02-82CE-438033F1A903}" presName="bgRect" presStyleLbl="bgShp" presStyleIdx="4" presStyleCnt="5"/>
      <dgm:spPr/>
    </dgm:pt>
    <dgm:pt modelId="{E8335898-79AD-4EDF-A7DD-5C553AFD6944}" type="pres">
      <dgm:prSet presAssocID="{A502C9B0-13C5-4C02-82CE-438033F1A903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09A530EA-B750-41EB-82FE-9472465F8638}" type="pres">
      <dgm:prSet presAssocID="{A502C9B0-13C5-4C02-82CE-438033F1A903}" presName="spaceRect" presStyleCnt="0"/>
      <dgm:spPr/>
    </dgm:pt>
    <dgm:pt modelId="{9FC6FBD3-6745-4B4C-B55C-F6AEE0B41AFD}" type="pres">
      <dgm:prSet presAssocID="{A502C9B0-13C5-4C02-82CE-438033F1A903}" presName="parTx" presStyleLbl="revTx" presStyleIdx="4" presStyleCnt="6">
        <dgm:presLayoutVars>
          <dgm:chMax val="0"/>
          <dgm:chPref val="0"/>
        </dgm:presLayoutVars>
      </dgm:prSet>
      <dgm:spPr/>
    </dgm:pt>
    <dgm:pt modelId="{96A6BB9B-A38E-446A-978B-81F6AFEFF0D9}" type="pres">
      <dgm:prSet presAssocID="{A502C9B0-13C5-4C02-82CE-438033F1A903}" presName="desTx" presStyleLbl="revTx" presStyleIdx="5" presStyleCnt="6">
        <dgm:presLayoutVars/>
      </dgm:prSet>
      <dgm:spPr/>
    </dgm:pt>
  </dgm:ptLst>
  <dgm:cxnLst>
    <dgm:cxn modelId="{5B906601-31AD-42D1-B087-D27584C68F53}" srcId="{A502C9B0-13C5-4C02-82CE-438033F1A903}" destId="{7BA935B5-D274-43AF-BE19-117DB9C02368}" srcOrd="2" destOrd="0" parTransId="{01119190-D0F8-4707-ADA4-FE002D6B2AFF}" sibTransId="{568EEF9B-8FEC-494B-9362-BA7BF2B01909}"/>
    <dgm:cxn modelId="{8F6F3E19-842A-4E2F-BC07-5B09ECCCD203}" srcId="{6082E83E-417B-4994-9E0C-E263C21B5A68}" destId="{A502C9B0-13C5-4C02-82CE-438033F1A903}" srcOrd="4" destOrd="0" parTransId="{B2A0BAB2-80D5-4212-856D-D1EF3ACE885D}" sibTransId="{1B39F029-62EB-4BD6-8BDB-8A0798D4AE70}"/>
    <dgm:cxn modelId="{4D542420-EB59-4B78-8BB3-4C13194D5AEA}" type="presOf" srcId="{49AECAED-4ABF-41D2-9542-E95F782F99B8}" destId="{3390A7E2-C762-4282-843B-EC68B9D12A51}" srcOrd="0" destOrd="0" presId="urn:microsoft.com/office/officeart/2018/2/layout/IconVerticalSolidList"/>
    <dgm:cxn modelId="{F2BFEB39-E157-4732-8497-FD64854C3DEB}" srcId="{6082E83E-417B-4994-9E0C-E263C21B5A68}" destId="{D46B865A-147B-4D24-94B7-53AD255B71E7}" srcOrd="2" destOrd="0" parTransId="{49A1BD93-5507-4AD3-9DF9-66C135A969EB}" sibTransId="{F6D34C09-FA04-45A1-A07F-E1866DE477EE}"/>
    <dgm:cxn modelId="{A183004C-EE23-4C17-A312-3149B9B2B298}" type="presOf" srcId="{74D59329-AF8E-4668-95B0-799E6DE34994}" destId="{96A6BB9B-A38E-446A-978B-81F6AFEFF0D9}" srcOrd="0" destOrd="0" presId="urn:microsoft.com/office/officeart/2018/2/layout/IconVerticalSolidList"/>
    <dgm:cxn modelId="{4ED2694D-A2A3-4293-B8F7-AF523CDED0C9}" type="presOf" srcId="{D46B865A-147B-4D24-94B7-53AD255B71E7}" destId="{F044D443-372E-4D9F-B26C-CBCE1C1E43AE}" srcOrd="0" destOrd="0" presId="urn:microsoft.com/office/officeart/2018/2/layout/IconVerticalSolidList"/>
    <dgm:cxn modelId="{7FD52F58-4927-4920-B2D8-D3DAEF99CBC9}" type="presOf" srcId="{A502C9B0-13C5-4C02-82CE-438033F1A903}" destId="{9FC6FBD3-6745-4B4C-B55C-F6AEE0B41AFD}" srcOrd="0" destOrd="0" presId="urn:microsoft.com/office/officeart/2018/2/layout/IconVerticalSolidList"/>
    <dgm:cxn modelId="{D7978B5B-7178-4B20-BACA-F9935B343CD9}" type="presOf" srcId="{6082E83E-417B-4994-9E0C-E263C21B5A68}" destId="{6DC80207-6107-4B19-A2C5-F92FDA7165B0}" srcOrd="0" destOrd="0" presId="urn:microsoft.com/office/officeart/2018/2/layout/IconVerticalSolidList"/>
    <dgm:cxn modelId="{DC9AFD61-88A7-4E75-8D40-12373D41E522}" srcId="{6082E83E-417B-4994-9E0C-E263C21B5A68}" destId="{89AEF296-C58F-44AB-8146-6B7FEC4CB68F}" srcOrd="0" destOrd="0" parTransId="{5C4AEC35-27F0-46EF-93A6-48F9AFA1F8FD}" sibTransId="{445D4DC9-25D1-4446-9894-92E89FB1FF6D}"/>
    <dgm:cxn modelId="{BBB4257A-77D9-4ECE-A72E-243F5988F0E4}" srcId="{6082E83E-417B-4994-9E0C-E263C21B5A68}" destId="{49AECAED-4ABF-41D2-9542-E95F782F99B8}" srcOrd="3" destOrd="0" parTransId="{0266EE07-2276-4632-A160-22084A048A80}" sibTransId="{23B218DA-FE29-4E86-841E-3673CB754D0E}"/>
    <dgm:cxn modelId="{F2092086-354E-4E94-8A04-CE6C080DE194}" type="presOf" srcId="{62AFAB80-F319-47FD-BA99-FC3D0FC10CB7}" destId="{96A6BB9B-A38E-446A-978B-81F6AFEFF0D9}" srcOrd="0" destOrd="1" presId="urn:microsoft.com/office/officeart/2018/2/layout/IconVerticalSolidList"/>
    <dgm:cxn modelId="{6CC5B5BC-91FA-4458-A800-2912D676DA41}" srcId="{A502C9B0-13C5-4C02-82CE-438033F1A903}" destId="{62AFAB80-F319-47FD-BA99-FC3D0FC10CB7}" srcOrd="1" destOrd="0" parTransId="{93DD3C09-B40E-461F-81BC-59F0035EA5D3}" sibTransId="{972D16B9-154D-4C2F-A9A9-09865909DCBC}"/>
    <dgm:cxn modelId="{57D60CBD-4132-4C41-87F3-36434894D777}" srcId="{A502C9B0-13C5-4C02-82CE-438033F1A903}" destId="{74D59329-AF8E-4668-95B0-799E6DE34994}" srcOrd="0" destOrd="0" parTransId="{A2B544D8-4F15-4034-B90A-E28BEA35CD65}" sibTransId="{1D827F4C-0B76-4F5E-88AD-047568FBF14D}"/>
    <dgm:cxn modelId="{87C1A8C5-5C49-46C6-9349-69759DB9E67E}" srcId="{6082E83E-417B-4994-9E0C-E263C21B5A68}" destId="{E18C0D74-F946-4E1A-8D2F-29EAFB49FC21}" srcOrd="1" destOrd="0" parTransId="{E4C75E52-2EEA-4E27-88DF-495BDF12BBF3}" sibTransId="{26D4E748-FFFB-44BE-B80E-7C5DE1E0714B}"/>
    <dgm:cxn modelId="{B7E25ACF-7DC1-4EC9-8C24-939A8429A8E7}" type="presOf" srcId="{7BA935B5-D274-43AF-BE19-117DB9C02368}" destId="{96A6BB9B-A38E-446A-978B-81F6AFEFF0D9}" srcOrd="0" destOrd="2" presId="urn:microsoft.com/office/officeart/2018/2/layout/IconVerticalSolidList"/>
    <dgm:cxn modelId="{3B4130EA-7C88-4970-A8A9-D37051E1AFFB}" type="presOf" srcId="{E18C0D74-F946-4E1A-8D2F-29EAFB49FC21}" destId="{FF5EFB0B-CAA2-4389-8B1E-2CA831DA3167}" srcOrd="0" destOrd="0" presId="urn:microsoft.com/office/officeart/2018/2/layout/IconVerticalSolidList"/>
    <dgm:cxn modelId="{00ECBCF2-F2DE-400C-8423-5D2EC07DA9F5}" type="presOf" srcId="{89AEF296-C58F-44AB-8146-6B7FEC4CB68F}" destId="{D39C177F-76AE-47FE-A569-EE81A64B5BEC}" srcOrd="0" destOrd="0" presId="urn:microsoft.com/office/officeart/2018/2/layout/IconVerticalSolidList"/>
    <dgm:cxn modelId="{6695EDD7-3914-4260-9BCB-2D9804C36918}" type="presParOf" srcId="{6DC80207-6107-4B19-A2C5-F92FDA7165B0}" destId="{6E46887C-F65E-4592-8AB8-330D737A91E3}" srcOrd="0" destOrd="0" presId="urn:microsoft.com/office/officeart/2018/2/layout/IconVerticalSolidList"/>
    <dgm:cxn modelId="{04B95F92-905E-4227-A611-9D91F48F4468}" type="presParOf" srcId="{6E46887C-F65E-4592-8AB8-330D737A91E3}" destId="{CC8B293B-1D80-47B0-BDCB-128A1379A39F}" srcOrd="0" destOrd="0" presId="urn:microsoft.com/office/officeart/2018/2/layout/IconVerticalSolidList"/>
    <dgm:cxn modelId="{5D7455DC-B1D5-47A3-9F27-0E55090F0A35}" type="presParOf" srcId="{6E46887C-F65E-4592-8AB8-330D737A91E3}" destId="{EBB45FD2-8D70-4599-9FFA-1FBE7E4677D8}" srcOrd="1" destOrd="0" presId="urn:microsoft.com/office/officeart/2018/2/layout/IconVerticalSolidList"/>
    <dgm:cxn modelId="{B79EA937-96B7-40BB-9C07-22803E0CF488}" type="presParOf" srcId="{6E46887C-F65E-4592-8AB8-330D737A91E3}" destId="{66AE7247-D4F0-4259-962A-3279937931AE}" srcOrd="2" destOrd="0" presId="urn:microsoft.com/office/officeart/2018/2/layout/IconVerticalSolidList"/>
    <dgm:cxn modelId="{1F510B49-2CAB-487B-A60D-5812A0A1B23F}" type="presParOf" srcId="{6E46887C-F65E-4592-8AB8-330D737A91E3}" destId="{D39C177F-76AE-47FE-A569-EE81A64B5BEC}" srcOrd="3" destOrd="0" presId="urn:microsoft.com/office/officeart/2018/2/layout/IconVerticalSolidList"/>
    <dgm:cxn modelId="{70F5381F-F3AB-4F79-81DC-551BB9B1CF98}" type="presParOf" srcId="{6DC80207-6107-4B19-A2C5-F92FDA7165B0}" destId="{BAFE4C9B-20B8-45DD-BE18-09AA949D09BB}" srcOrd="1" destOrd="0" presId="urn:microsoft.com/office/officeart/2018/2/layout/IconVerticalSolidList"/>
    <dgm:cxn modelId="{2EEAABD7-4717-4CE0-A4AF-062AE62BF14A}" type="presParOf" srcId="{6DC80207-6107-4B19-A2C5-F92FDA7165B0}" destId="{337C8682-DEE7-4863-8ECC-7DAA85E9CB08}" srcOrd="2" destOrd="0" presId="urn:microsoft.com/office/officeart/2018/2/layout/IconVerticalSolidList"/>
    <dgm:cxn modelId="{A2DAFCFF-A6CB-4774-82C5-FD479C9346D4}" type="presParOf" srcId="{337C8682-DEE7-4863-8ECC-7DAA85E9CB08}" destId="{F203313E-03DF-46D1-BEA8-172601D953D9}" srcOrd="0" destOrd="0" presId="urn:microsoft.com/office/officeart/2018/2/layout/IconVerticalSolidList"/>
    <dgm:cxn modelId="{287EC3F4-EBF4-4BB6-810D-7A5E7A0F0660}" type="presParOf" srcId="{337C8682-DEE7-4863-8ECC-7DAA85E9CB08}" destId="{412CF6DB-6643-4969-9059-B88D253C4C95}" srcOrd="1" destOrd="0" presId="urn:microsoft.com/office/officeart/2018/2/layout/IconVerticalSolidList"/>
    <dgm:cxn modelId="{4A5DD2D9-AA34-4037-B337-EE9A3D4D3583}" type="presParOf" srcId="{337C8682-DEE7-4863-8ECC-7DAA85E9CB08}" destId="{A717D32B-70D5-44C7-9D71-42F23DF820AA}" srcOrd="2" destOrd="0" presId="urn:microsoft.com/office/officeart/2018/2/layout/IconVerticalSolidList"/>
    <dgm:cxn modelId="{B06AB0C1-980E-438F-9C75-78CDEB183599}" type="presParOf" srcId="{337C8682-DEE7-4863-8ECC-7DAA85E9CB08}" destId="{FF5EFB0B-CAA2-4389-8B1E-2CA831DA3167}" srcOrd="3" destOrd="0" presId="urn:microsoft.com/office/officeart/2018/2/layout/IconVerticalSolidList"/>
    <dgm:cxn modelId="{C83702F1-8467-4EB1-858D-3A05868EEF88}" type="presParOf" srcId="{6DC80207-6107-4B19-A2C5-F92FDA7165B0}" destId="{670A5A0F-39A0-4FB3-9B9B-A7DB717D56D9}" srcOrd="3" destOrd="0" presId="urn:microsoft.com/office/officeart/2018/2/layout/IconVerticalSolidList"/>
    <dgm:cxn modelId="{71751469-7F94-4087-AE8D-C98A1C8B9E49}" type="presParOf" srcId="{6DC80207-6107-4B19-A2C5-F92FDA7165B0}" destId="{F311DC01-4A2B-44DF-9C7A-4F2BC1C2B039}" srcOrd="4" destOrd="0" presId="urn:microsoft.com/office/officeart/2018/2/layout/IconVerticalSolidList"/>
    <dgm:cxn modelId="{29547E2F-2BC8-45A7-93F9-E6735CC9D76F}" type="presParOf" srcId="{F311DC01-4A2B-44DF-9C7A-4F2BC1C2B039}" destId="{C654FCD3-7275-4833-A7C8-6DE35F2489DA}" srcOrd="0" destOrd="0" presId="urn:microsoft.com/office/officeart/2018/2/layout/IconVerticalSolidList"/>
    <dgm:cxn modelId="{B6B1F6EB-C652-4112-85F3-ED6660F90A63}" type="presParOf" srcId="{F311DC01-4A2B-44DF-9C7A-4F2BC1C2B039}" destId="{F35EF574-E5A0-489E-97A5-B4599DA83679}" srcOrd="1" destOrd="0" presId="urn:microsoft.com/office/officeart/2018/2/layout/IconVerticalSolidList"/>
    <dgm:cxn modelId="{EB8B9304-6150-4FB0-B03D-8F63B8E58D5A}" type="presParOf" srcId="{F311DC01-4A2B-44DF-9C7A-4F2BC1C2B039}" destId="{91C75CA1-77E1-465A-98A7-C9CDC74450F2}" srcOrd="2" destOrd="0" presId="urn:microsoft.com/office/officeart/2018/2/layout/IconVerticalSolidList"/>
    <dgm:cxn modelId="{129E25F6-B152-4CBE-AFBF-B0D3C83885AE}" type="presParOf" srcId="{F311DC01-4A2B-44DF-9C7A-4F2BC1C2B039}" destId="{F044D443-372E-4D9F-B26C-CBCE1C1E43AE}" srcOrd="3" destOrd="0" presId="urn:microsoft.com/office/officeart/2018/2/layout/IconVerticalSolidList"/>
    <dgm:cxn modelId="{8C815E5C-0A68-48FD-B230-E2E36742F09F}" type="presParOf" srcId="{6DC80207-6107-4B19-A2C5-F92FDA7165B0}" destId="{7A97D539-494A-4EB4-A741-9D975809B785}" srcOrd="5" destOrd="0" presId="urn:microsoft.com/office/officeart/2018/2/layout/IconVerticalSolidList"/>
    <dgm:cxn modelId="{289E284C-AAAB-4CF4-94E1-27FD09BE1403}" type="presParOf" srcId="{6DC80207-6107-4B19-A2C5-F92FDA7165B0}" destId="{F6B72791-6A8F-4D17-BBE2-FD990A23AE10}" srcOrd="6" destOrd="0" presId="urn:microsoft.com/office/officeart/2018/2/layout/IconVerticalSolidList"/>
    <dgm:cxn modelId="{B78317A9-D4BF-4781-AA4D-8D1A1223852C}" type="presParOf" srcId="{F6B72791-6A8F-4D17-BBE2-FD990A23AE10}" destId="{04FF530B-9017-4EA0-8777-96B2EC3E7D7E}" srcOrd="0" destOrd="0" presId="urn:microsoft.com/office/officeart/2018/2/layout/IconVerticalSolidList"/>
    <dgm:cxn modelId="{754311F1-2E4C-4415-83C5-B828586787F0}" type="presParOf" srcId="{F6B72791-6A8F-4D17-BBE2-FD990A23AE10}" destId="{5D554A2D-EC50-441B-BA0F-2B37F20353E9}" srcOrd="1" destOrd="0" presId="urn:microsoft.com/office/officeart/2018/2/layout/IconVerticalSolidList"/>
    <dgm:cxn modelId="{6F506A6C-EFE1-4374-AD52-3EE13D27891E}" type="presParOf" srcId="{F6B72791-6A8F-4D17-BBE2-FD990A23AE10}" destId="{997A8082-8E2C-48A5-BF6F-A778584A4FA5}" srcOrd="2" destOrd="0" presId="urn:microsoft.com/office/officeart/2018/2/layout/IconVerticalSolidList"/>
    <dgm:cxn modelId="{050815FB-698D-41B1-929C-4F5E15426F4E}" type="presParOf" srcId="{F6B72791-6A8F-4D17-BBE2-FD990A23AE10}" destId="{3390A7E2-C762-4282-843B-EC68B9D12A51}" srcOrd="3" destOrd="0" presId="urn:microsoft.com/office/officeart/2018/2/layout/IconVerticalSolidList"/>
    <dgm:cxn modelId="{FAB55C6D-9E89-4123-BFB1-A0CC2718A8EA}" type="presParOf" srcId="{6DC80207-6107-4B19-A2C5-F92FDA7165B0}" destId="{9F9A36C1-A290-41BA-BBF0-4FA793F7828D}" srcOrd="7" destOrd="0" presId="urn:microsoft.com/office/officeart/2018/2/layout/IconVerticalSolidList"/>
    <dgm:cxn modelId="{EEC51A02-7DB9-4CFD-8E30-F2479446333F}" type="presParOf" srcId="{6DC80207-6107-4B19-A2C5-F92FDA7165B0}" destId="{C4E864F6-AC85-4B65-BE65-260AA5D22CD8}" srcOrd="8" destOrd="0" presId="urn:microsoft.com/office/officeart/2018/2/layout/IconVerticalSolidList"/>
    <dgm:cxn modelId="{C2716403-68AD-42B3-8A97-D19F77FF7EE1}" type="presParOf" srcId="{C4E864F6-AC85-4B65-BE65-260AA5D22CD8}" destId="{C2CDA711-D2C0-4FBD-A308-D2972C1BD25A}" srcOrd="0" destOrd="0" presId="urn:microsoft.com/office/officeart/2018/2/layout/IconVerticalSolidList"/>
    <dgm:cxn modelId="{4E96FC0E-BDBB-4C50-8D09-6D01AD697D7E}" type="presParOf" srcId="{C4E864F6-AC85-4B65-BE65-260AA5D22CD8}" destId="{E8335898-79AD-4EDF-A7DD-5C553AFD6944}" srcOrd="1" destOrd="0" presId="urn:microsoft.com/office/officeart/2018/2/layout/IconVerticalSolidList"/>
    <dgm:cxn modelId="{5CD38087-0CEC-42F8-ADB7-011E65FE9775}" type="presParOf" srcId="{C4E864F6-AC85-4B65-BE65-260AA5D22CD8}" destId="{09A530EA-B750-41EB-82FE-9472465F8638}" srcOrd="2" destOrd="0" presId="urn:microsoft.com/office/officeart/2018/2/layout/IconVerticalSolidList"/>
    <dgm:cxn modelId="{45E93983-7711-4DE3-AD6C-FB2A778ECB11}" type="presParOf" srcId="{C4E864F6-AC85-4B65-BE65-260AA5D22CD8}" destId="{9FC6FBD3-6745-4B4C-B55C-F6AEE0B41AFD}" srcOrd="3" destOrd="0" presId="urn:microsoft.com/office/officeart/2018/2/layout/IconVerticalSolidList"/>
    <dgm:cxn modelId="{04EAF92A-8DE2-4B68-8BA8-0CC71AEED44C}" type="presParOf" srcId="{C4E864F6-AC85-4B65-BE65-260AA5D22CD8}" destId="{96A6BB9B-A38E-446A-978B-81F6AFEFF0D9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22164-7A29-47A2-9994-933A5EEAE9D8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00E2AF-3151-4830-BB92-757870CE4489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50672A-FF98-4B44-8F15-B713F984170B}">
      <dsp:nvSpPr>
        <dsp:cNvPr id="0" name=""/>
        <dsp:cNvSpPr/>
      </dsp:nvSpPr>
      <dsp:spPr>
        <a:xfrm>
          <a:off x="1941716" y="718"/>
          <a:ext cx="2931121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Active Accreditation Steering Committee (ASC)</a:t>
          </a:r>
        </a:p>
      </dsp:txBody>
      <dsp:txXfrm>
        <a:off x="1941716" y="718"/>
        <a:ext cx="2931121" cy="1681139"/>
      </dsp:txXfrm>
    </dsp:sp>
    <dsp:sp modelId="{B94BFA39-C47D-4C8C-ADC8-1C53E89791C7}">
      <dsp:nvSpPr>
        <dsp:cNvPr id="0" name=""/>
        <dsp:cNvSpPr/>
      </dsp:nvSpPr>
      <dsp:spPr>
        <a:xfrm>
          <a:off x="4872838" y="718"/>
          <a:ext cx="1640765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31 Members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5 Teams</a:t>
          </a:r>
        </a:p>
      </dsp:txBody>
      <dsp:txXfrm>
        <a:off x="4872838" y="718"/>
        <a:ext cx="1640765" cy="1681139"/>
      </dsp:txXfrm>
    </dsp:sp>
    <dsp:sp modelId="{8231EC62-68AE-4735-A1E4-B2C50DA3479D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315B08-245E-403A-9C40-134C25A33CB5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AFC721-1162-4454-AEAE-F02B6E9DA5B9}">
      <dsp:nvSpPr>
        <dsp:cNvPr id="0" name=""/>
        <dsp:cNvSpPr/>
      </dsp:nvSpPr>
      <dsp:spPr>
        <a:xfrm>
          <a:off x="1941716" y="2102143"/>
          <a:ext cx="2931121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Hired Accreditation Writer in Nov</a:t>
          </a:r>
        </a:p>
      </dsp:txBody>
      <dsp:txXfrm>
        <a:off x="1941716" y="2102143"/>
        <a:ext cx="2931121" cy="1681139"/>
      </dsp:txXfrm>
    </dsp:sp>
    <dsp:sp modelId="{F2C4609C-FB46-4259-827C-B3D9A416850E}">
      <dsp:nvSpPr>
        <dsp:cNvPr id="0" name=""/>
        <dsp:cNvSpPr/>
      </dsp:nvSpPr>
      <dsp:spPr>
        <a:xfrm>
          <a:off x="4872838" y="2102143"/>
          <a:ext cx="1640765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Jason Cifra  </a:t>
          </a:r>
        </a:p>
      </dsp:txBody>
      <dsp:txXfrm>
        <a:off x="4872838" y="2102143"/>
        <a:ext cx="1640765" cy="1681139"/>
      </dsp:txXfrm>
    </dsp:sp>
    <dsp:sp modelId="{B2B7F59D-3280-4C05-BC42-C5461EB90E10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A6A194-DA17-4A1C-AAD1-33A730E5DCC2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2FBDA9-ABB3-401B-B0D8-2F31CC0EEC16}">
      <dsp:nvSpPr>
        <dsp:cNvPr id="0" name=""/>
        <dsp:cNvSpPr/>
      </dsp:nvSpPr>
      <dsp:spPr>
        <a:xfrm>
          <a:off x="1941716" y="4203567"/>
          <a:ext cx="2931121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ASC Working Sessions </a:t>
          </a:r>
        </a:p>
      </dsp:txBody>
      <dsp:txXfrm>
        <a:off x="1941716" y="4203567"/>
        <a:ext cx="2931121" cy="1681139"/>
      </dsp:txXfrm>
    </dsp:sp>
    <dsp:sp modelId="{F9BDF605-C7E2-4CDB-BB74-FADE2F52ECC6}">
      <dsp:nvSpPr>
        <dsp:cNvPr id="0" name=""/>
        <dsp:cNvSpPr/>
      </dsp:nvSpPr>
      <dsp:spPr>
        <a:xfrm>
          <a:off x="4872838" y="4203567"/>
          <a:ext cx="1640765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Oct 4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Nov 13 </a:t>
          </a:r>
        </a:p>
      </dsp:txBody>
      <dsp:txXfrm>
        <a:off x="4872838" y="4203567"/>
        <a:ext cx="1640765" cy="16811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C2132B-BABD-4CAF-8F83-A1FA8B5DD921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2781FD-DE53-4364-AD5D-7178AD6F1FB4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88CD85-46CD-408A-862E-C4EA81ABC4D1}">
      <dsp:nvSpPr>
        <dsp:cNvPr id="0" name=""/>
        <dsp:cNvSpPr/>
      </dsp:nvSpPr>
      <dsp:spPr>
        <a:xfrm>
          <a:off x="1941716" y="718"/>
          <a:ext cx="2931121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Draft Sections Due </a:t>
          </a:r>
        </a:p>
      </dsp:txBody>
      <dsp:txXfrm>
        <a:off x="1941716" y="718"/>
        <a:ext cx="2931121" cy="1681139"/>
      </dsp:txXfrm>
    </dsp:sp>
    <dsp:sp modelId="{0557AD28-6649-4D82-A43D-06F6D9AA5D9B}">
      <dsp:nvSpPr>
        <dsp:cNvPr id="0" name=""/>
        <dsp:cNvSpPr/>
      </dsp:nvSpPr>
      <dsp:spPr>
        <a:xfrm>
          <a:off x="4872838" y="718"/>
          <a:ext cx="1640765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Dec 12, 2019</a:t>
          </a:r>
        </a:p>
      </dsp:txBody>
      <dsp:txXfrm>
        <a:off x="4872838" y="718"/>
        <a:ext cx="1640765" cy="1681139"/>
      </dsp:txXfrm>
    </dsp:sp>
    <dsp:sp modelId="{D773EAAA-5D6D-4AAF-91C3-B51F61F8C1AD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CC3201-C043-4014-B748-1B8A00B13C74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C55098-6B4F-4101-AC80-EDF6F737B366}">
      <dsp:nvSpPr>
        <dsp:cNvPr id="0" name=""/>
        <dsp:cNvSpPr/>
      </dsp:nvSpPr>
      <dsp:spPr>
        <a:xfrm>
          <a:off x="1941716" y="2102143"/>
          <a:ext cx="2931121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Celebration, Fall Wrap Up, &amp; Survey</a:t>
          </a:r>
        </a:p>
      </dsp:txBody>
      <dsp:txXfrm>
        <a:off x="1941716" y="2102143"/>
        <a:ext cx="2931121" cy="1681139"/>
      </dsp:txXfrm>
    </dsp:sp>
    <dsp:sp modelId="{1D441A20-F3D7-46F1-9C97-EB08727990B9}">
      <dsp:nvSpPr>
        <dsp:cNvPr id="0" name=""/>
        <dsp:cNvSpPr/>
      </dsp:nvSpPr>
      <dsp:spPr>
        <a:xfrm>
          <a:off x="4872838" y="2102143"/>
          <a:ext cx="1640765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Dec 13, 2019</a:t>
          </a:r>
        </a:p>
      </dsp:txBody>
      <dsp:txXfrm>
        <a:off x="4872838" y="2102143"/>
        <a:ext cx="1640765" cy="1681139"/>
      </dsp:txXfrm>
    </dsp:sp>
    <dsp:sp modelId="{32C63F56-84BF-714C-8019-CDA7BABFB558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962504-58CC-C14C-AA93-265A6E8C5F3C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alpha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ACC122-5AAE-A24A-A089-95C7ACBDF3BC}">
      <dsp:nvSpPr>
        <dsp:cNvPr id="0" name=""/>
        <dsp:cNvSpPr/>
      </dsp:nvSpPr>
      <dsp:spPr>
        <a:xfrm>
          <a:off x="1941716" y="4203567"/>
          <a:ext cx="2931121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Complete ISER Draft</a:t>
          </a:r>
        </a:p>
      </dsp:txBody>
      <dsp:txXfrm>
        <a:off x="1941716" y="4203567"/>
        <a:ext cx="2931121" cy="1681139"/>
      </dsp:txXfrm>
    </dsp:sp>
    <dsp:sp modelId="{BB7D8623-8A5F-EA4B-B98C-ABE5D823580B}">
      <dsp:nvSpPr>
        <dsp:cNvPr id="0" name=""/>
        <dsp:cNvSpPr/>
      </dsp:nvSpPr>
      <dsp:spPr>
        <a:xfrm>
          <a:off x="4872838" y="4203567"/>
          <a:ext cx="1640765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Jan 20, 2020</a:t>
          </a:r>
        </a:p>
      </dsp:txBody>
      <dsp:txXfrm>
        <a:off x="4872838" y="4203567"/>
        <a:ext cx="1640765" cy="16811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FDD9A-37D0-42B9-92CC-B8CB714C58FA}">
      <dsp:nvSpPr>
        <dsp:cNvPr id="0" name=""/>
        <dsp:cNvSpPr/>
      </dsp:nvSpPr>
      <dsp:spPr>
        <a:xfrm>
          <a:off x="0" y="502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BF282C-98C0-4B60-940C-1F30399981C8}">
      <dsp:nvSpPr>
        <dsp:cNvPr id="0" name=""/>
        <dsp:cNvSpPr/>
      </dsp:nvSpPr>
      <dsp:spPr>
        <a:xfrm>
          <a:off x="209416" y="156266"/>
          <a:ext cx="380756" cy="38075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115196-4E06-4A34-B006-08FE1694A7D4}">
      <dsp:nvSpPr>
        <dsp:cNvPr id="0" name=""/>
        <dsp:cNvSpPr/>
      </dsp:nvSpPr>
      <dsp:spPr>
        <a:xfrm>
          <a:off x="799588" y="502"/>
          <a:ext cx="2931121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Jan 24</a:t>
          </a:r>
        </a:p>
      </dsp:txBody>
      <dsp:txXfrm>
        <a:off x="799588" y="502"/>
        <a:ext cx="2931121" cy="692284"/>
      </dsp:txXfrm>
    </dsp:sp>
    <dsp:sp modelId="{1A27FDAA-150B-4C20-B6F5-E2467E76E40A}">
      <dsp:nvSpPr>
        <dsp:cNvPr id="0" name=""/>
        <dsp:cNvSpPr/>
      </dsp:nvSpPr>
      <dsp:spPr>
        <a:xfrm>
          <a:off x="3730710" y="502"/>
          <a:ext cx="2782893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All College Day Activity &amp; Campus-Wide Survey </a:t>
          </a:r>
        </a:p>
      </dsp:txBody>
      <dsp:txXfrm>
        <a:off x="3730710" y="502"/>
        <a:ext cx="2782893" cy="692284"/>
      </dsp:txXfrm>
    </dsp:sp>
    <dsp:sp modelId="{B65867E9-F71C-4216-B7FD-9326EDB84CF5}">
      <dsp:nvSpPr>
        <dsp:cNvPr id="0" name=""/>
        <dsp:cNvSpPr/>
      </dsp:nvSpPr>
      <dsp:spPr>
        <a:xfrm>
          <a:off x="0" y="865858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B4F14E-F6E7-4F1E-8C26-B305CE5CA511}">
      <dsp:nvSpPr>
        <dsp:cNvPr id="0" name=""/>
        <dsp:cNvSpPr/>
      </dsp:nvSpPr>
      <dsp:spPr>
        <a:xfrm>
          <a:off x="209416" y="1021622"/>
          <a:ext cx="380756" cy="38075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B2C6DB-4EEE-40BE-9E23-F12F64F458E3}">
      <dsp:nvSpPr>
        <dsp:cNvPr id="0" name=""/>
        <dsp:cNvSpPr/>
      </dsp:nvSpPr>
      <dsp:spPr>
        <a:xfrm>
          <a:off x="799588" y="865858"/>
          <a:ext cx="2931121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Feb</a:t>
          </a:r>
        </a:p>
      </dsp:txBody>
      <dsp:txXfrm>
        <a:off x="799588" y="865858"/>
        <a:ext cx="2931121" cy="692284"/>
      </dsp:txXfrm>
    </dsp:sp>
    <dsp:sp modelId="{86EBED3D-F282-448E-ACE8-882EC811D40B}">
      <dsp:nvSpPr>
        <dsp:cNvPr id="0" name=""/>
        <dsp:cNvSpPr/>
      </dsp:nvSpPr>
      <dsp:spPr>
        <a:xfrm>
          <a:off x="3730710" y="865858"/>
          <a:ext cx="2782893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Participatory Governance Review </a:t>
          </a:r>
        </a:p>
      </dsp:txBody>
      <dsp:txXfrm>
        <a:off x="3730710" y="865858"/>
        <a:ext cx="2782893" cy="692284"/>
      </dsp:txXfrm>
    </dsp:sp>
    <dsp:sp modelId="{AD8E5DB4-3802-4935-8BE9-B0B091F6ED86}">
      <dsp:nvSpPr>
        <dsp:cNvPr id="0" name=""/>
        <dsp:cNvSpPr/>
      </dsp:nvSpPr>
      <dsp:spPr>
        <a:xfrm>
          <a:off x="0" y="1731214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4F9CDD-BE50-496B-97D8-778BC5E032AC}">
      <dsp:nvSpPr>
        <dsp:cNvPr id="0" name=""/>
        <dsp:cNvSpPr/>
      </dsp:nvSpPr>
      <dsp:spPr>
        <a:xfrm>
          <a:off x="209416" y="1886978"/>
          <a:ext cx="380756" cy="38075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E62125-0F98-4EDB-9148-772636EC92B6}">
      <dsp:nvSpPr>
        <dsp:cNvPr id="0" name=""/>
        <dsp:cNvSpPr/>
      </dsp:nvSpPr>
      <dsp:spPr>
        <a:xfrm>
          <a:off x="799588" y="1731214"/>
          <a:ext cx="2931121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March</a:t>
          </a:r>
        </a:p>
      </dsp:txBody>
      <dsp:txXfrm>
        <a:off x="799588" y="1731214"/>
        <a:ext cx="2931121" cy="692284"/>
      </dsp:txXfrm>
    </dsp:sp>
    <dsp:sp modelId="{7FCAA4E4-C03F-42B5-AE53-627EFC7844F3}">
      <dsp:nvSpPr>
        <dsp:cNvPr id="0" name=""/>
        <dsp:cNvSpPr/>
      </dsp:nvSpPr>
      <dsp:spPr>
        <a:xfrm>
          <a:off x="3730710" y="1731214"/>
          <a:ext cx="2782893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Feedback Incorporated into Draft </a:t>
          </a:r>
        </a:p>
      </dsp:txBody>
      <dsp:txXfrm>
        <a:off x="3730710" y="1731214"/>
        <a:ext cx="2782893" cy="692284"/>
      </dsp:txXfrm>
    </dsp:sp>
    <dsp:sp modelId="{6C62B1CF-4F95-450C-805C-7B25282D55F6}">
      <dsp:nvSpPr>
        <dsp:cNvPr id="0" name=""/>
        <dsp:cNvSpPr/>
      </dsp:nvSpPr>
      <dsp:spPr>
        <a:xfrm>
          <a:off x="0" y="2596570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AA6AB2-F47A-4BCE-BDD1-07A910FA322E}">
      <dsp:nvSpPr>
        <dsp:cNvPr id="0" name=""/>
        <dsp:cNvSpPr/>
      </dsp:nvSpPr>
      <dsp:spPr>
        <a:xfrm>
          <a:off x="209416" y="2752334"/>
          <a:ext cx="380756" cy="38075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22995B-CBF9-47A1-B59B-00E2B3926297}">
      <dsp:nvSpPr>
        <dsp:cNvPr id="0" name=""/>
        <dsp:cNvSpPr/>
      </dsp:nvSpPr>
      <dsp:spPr>
        <a:xfrm>
          <a:off x="799588" y="2596570"/>
          <a:ext cx="2931121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April </a:t>
          </a:r>
        </a:p>
      </dsp:txBody>
      <dsp:txXfrm>
        <a:off x="799588" y="2596570"/>
        <a:ext cx="2931121" cy="692284"/>
      </dsp:txXfrm>
    </dsp:sp>
    <dsp:sp modelId="{8CDA79B4-5905-4150-A8DF-45C3EC38271F}">
      <dsp:nvSpPr>
        <dsp:cNvPr id="0" name=""/>
        <dsp:cNvSpPr/>
      </dsp:nvSpPr>
      <dsp:spPr>
        <a:xfrm>
          <a:off x="3730710" y="2596570"/>
          <a:ext cx="2782893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Participatory Governance Endorsement</a:t>
          </a:r>
        </a:p>
      </dsp:txBody>
      <dsp:txXfrm>
        <a:off x="3730710" y="2596570"/>
        <a:ext cx="2782893" cy="692284"/>
      </dsp:txXfrm>
    </dsp:sp>
    <dsp:sp modelId="{C60EBF72-95DB-45CC-A6A8-915938617C9C}">
      <dsp:nvSpPr>
        <dsp:cNvPr id="0" name=""/>
        <dsp:cNvSpPr/>
      </dsp:nvSpPr>
      <dsp:spPr>
        <a:xfrm>
          <a:off x="0" y="3461926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CCEB1D-953A-4ACE-ACB8-4D3DD8B78597}">
      <dsp:nvSpPr>
        <dsp:cNvPr id="0" name=""/>
        <dsp:cNvSpPr/>
      </dsp:nvSpPr>
      <dsp:spPr>
        <a:xfrm>
          <a:off x="209416" y="3617690"/>
          <a:ext cx="380756" cy="38075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428280-908D-4FB2-9CB3-02F5AA1E5F63}">
      <dsp:nvSpPr>
        <dsp:cNvPr id="0" name=""/>
        <dsp:cNvSpPr/>
      </dsp:nvSpPr>
      <dsp:spPr>
        <a:xfrm>
          <a:off x="799588" y="3461926"/>
          <a:ext cx="2931121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May </a:t>
          </a:r>
        </a:p>
      </dsp:txBody>
      <dsp:txXfrm>
        <a:off x="799588" y="3461926"/>
        <a:ext cx="2931121" cy="692284"/>
      </dsp:txXfrm>
    </dsp:sp>
    <dsp:sp modelId="{1EBD57BC-B653-4C12-9499-0C24C058313E}">
      <dsp:nvSpPr>
        <dsp:cNvPr id="0" name=""/>
        <dsp:cNvSpPr/>
      </dsp:nvSpPr>
      <dsp:spPr>
        <a:xfrm>
          <a:off x="3730710" y="3461926"/>
          <a:ext cx="2782893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College Council &amp; President Approval</a:t>
          </a:r>
        </a:p>
      </dsp:txBody>
      <dsp:txXfrm>
        <a:off x="3730710" y="3461926"/>
        <a:ext cx="2782893" cy="692284"/>
      </dsp:txXfrm>
    </dsp:sp>
    <dsp:sp modelId="{2150F3D1-58C7-49CB-94ED-3688A9E804D7}">
      <dsp:nvSpPr>
        <dsp:cNvPr id="0" name=""/>
        <dsp:cNvSpPr/>
      </dsp:nvSpPr>
      <dsp:spPr>
        <a:xfrm>
          <a:off x="0" y="4327282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F6DAA0-CD2E-4FC6-B9EA-BD4E2BFE9BD6}">
      <dsp:nvSpPr>
        <dsp:cNvPr id="0" name=""/>
        <dsp:cNvSpPr/>
      </dsp:nvSpPr>
      <dsp:spPr>
        <a:xfrm>
          <a:off x="209416" y="4483046"/>
          <a:ext cx="380756" cy="38075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6409CF-C73B-47DC-AB07-DBA9EFF6338F}">
      <dsp:nvSpPr>
        <dsp:cNvPr id="0" name=""/>
        <dsp:cNvSpPr/>
      </dsp:nvSpPr>
      <dsp:spPr>
        <a:xfrm>
          <a:off x="799588" y="4327282"/>
          <a:ext cx="2931121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June</a:t>
          </a:r>
        </a:p>
      </dsp:txBody>
      <dsp:txXfrm>
        <a:off x="799588" y="4327282"/>
        <a:ext cx="2931121" cy="692284"/>
      </dsp:txXfrm>
    </dsp:sp>
    <dsp:sp modelId="{5120F6F3-AD57-4336-ABB9-8AAC3DD0BDDF}">
      <dsp:nvSpPr>
        <dsp:cNvPr id="0" name=""/>
        <dsp:cNvSpPr/>
      </dsp:nvSpPr>
      <dsp:spPr>
        <a:xfrm>
          <a:off x="3730710" y="4327282"/>
          <a:ext cx="2782893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Board Approval </a:t>
          </a:r>
        </a:p>
      </dsp:txBody>
      <dsp:txXfrm>
        <a:off x="3730710" y="4327282"/>
        <a:ext cx="2782893" cy="692284"/>
      </dsp:txXfrm>
    </dsp:sp>
    <dsp:sp modelId="{9981858A-8368-451F-AEDE-1D828FB46624}">
      <dsp:nvSpPr>
        <dsp:cNvPr id="0" name=""/>
        <dsp:cNvSpPr/>
      </dsp:nvSpPr>
      <dsp:spPr>
        <a:xfrm>
          <a:off x="0" y="5192638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4F4A8-9BC9-4A87-9303-144AAAAB30D7}">
      <dsp:nvSpPr>
        <dsp:cNvPr id="0" name=""/>
        <dsp:cNvSpPr/>
      </dsp:nvSpPr>
      <dsp:spPr>
        <a:xfrm>
          <a:off x="209416" y="5348402"/>
          <a:ext cx="380756" cy="380756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73B39B-42D0-4F33-A86F-2E9EC47BEC65}">
      <dsp:nvSpPr>
        <dsp:cNvPr id="0" name=""/>
        <dsp:cNvSpPr/>
      </dsp:nvSpPr>
      <dsp:spPr>
        <a:xfrm>
          <a:off x="799588" y="5192638"/>
          <a:ext cx="2931121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July </a:t>
          </a:r>
        </a:p>
      </dsp:txBody>
      <dsp:txXfrm>
        <a:off x="799588" y="5192638"/>
        <a:ext cx="2931121" cy="692284"/>
      </dsp:txXfrm>
    </dsp:sp>
    <dsp:sp modelId="{93680098-49E0-40D4-85AA-A6FD1244C5A9}">
      <dsp:nvSpPr>
        <dsp:cNvPr id="0" name=""/>
        <dsp:cNvSpPr/>
      </dsp:nvSpPr>
      <dsp:spPr>
        <a:xfrm>
          <a:off x="3730710" y="5192638"/>
          <a:ext cx="2782893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Submit to ACCJC </a:t>
          </a:r>
        </a:p>
      </dsp:txBody>
      <dsp:txXfrm>
        <a:off x="3730710" y="5192638"/>
        <a:ext cx="2782893" cy="6922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806F60-167A-F24A-A062-CEA96F3A0971}">
      <dsp:nvSpPr>
        <dsp:cNvPr id="0" name=""/>
        <dsp:cNvSpPr/>
      </dsp:nvSpPr>
      <dsp:spPr>
        <a:xfrm>
          <a:off x="0" y="49213"/>
          <a:ext cx="6513603" cy="994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Commitment to continuous assessment of programs</a:t>
          </a:r>
        </a:p>
      </dsp:txBody>
      <dsp:txXfrm>
        <a:off x="48547" y="97760"/>
        <a:ext cx="6416509" cy="897406"/>
      </dsp:txXfrm>
    </dsp:sp>
    <dsp:sp modelId="{3D6258E4-16A7-A445-A8B2-99CA4C717196}">
      <dsp:nvSpPr>
        <dsp:cNvPr id="0" name=""/>
        <dsp:cNvSpPr/>
      </dsp:nvSpPr>
      <dsp:spPr>
        <a:xfrm>
          <a:off x="0" y="1115713"/>
          <a:ext cx="6513603" cy="9945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Commitment to investing in:</a:t>
          </a:r>
        </a:p>
      </dsp:txBody>
      <dsp:txXfrm>
        <a:off x="48547" y="1164260"/>
        <a:ext cx="6416509" cy="897406"/>
      </dsp:txXfrm>
    </dsp:sp>
    <dsp:sp modelId="{4D965064-C546-554D-B48C-A55EE833488F}">
      <dsp:nvSpPr>
        <dsp:cNvPr id="0" name=""/>
        <dsp:cNvSpPr/>
      </dsp:nvSpPr>
      <dsp:spPr>
        <a:xfrm>
          <a:off x="0" y="2110213"/>
          <a:ext cx="6513603" cy="372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Faculty, Classified Professionals</a:t>
          </a:r>
          <a:r>
            <a:rPr lang="en-US" sz="2000" kern="1200"/>
            <a:t>, and Managers </a:t>
          </a:r>
          <a:r>
            <a:rPr lang="en-US" sz="2000" kern="1200" dirty="0"/>
            <a:t>Support </a:t>
          </a:r>
          <a:r>
            <a:rPr lang="en-US" sz="2000" kern="1200"/>
            <a:t>and Mentorship </a:t>
          </a:r>
          <a:r>
            <a:rPr lang="en-US" sz="2000" kern="1200" dirty="0"/>
            <a:t>(Program review &amp; SLOs – train the trainer or validation team – maybe use ACD or division meetings)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Professional Development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Technology to facilitate the process (e.g. </a:t>
          </a:r>
          <a:r>
            <a:rPr lang="en-US" sz="2000" kern="1200" dirty="0" err="1"/>
            <a:t>eLumen</a:t>
          </a:r>
          <a:r>
            <a:rPr lang="en-US" sz="2000" kern="1200" dirty="0"/>
            <a:t> - completion, submission, and management of SLO’s and Program Reviews – formulate processes and assure they are facilitated efficiently using technology)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Accountability (what happens when a department doesn’t complete SLOs and program review)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Review of policies, procedures, and forms</a:t>
          </a:r>
        </a:p>
      </dsp:txBody>
      <dsp:txXfrm>
        <a:off x="0" y="2110213"/>
        <a:ext cx="6513603" cy="3726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48700-E0E7-4387-82BA-157D70912E06}">
      <dsp:nvSpPr>
        <dsp:cNvPr id="0" name=""/>
        <dsp:cNvSpPr/>
      </dsp:nvSpPr>
      <dsp:spPr>
        <a:xfrm>
          <a:off x="0" y="4597"/>
          <a:ext cx="6513603" cy="9793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AF2F9C-A33C-4D19-8D88-B8E895DA6987}">
      <dsp:nvSpPr>
        <dsp:cNvPr id="0" name=""/>
        <dsp:cNvSpPr/>
      </dsp:nvSpPr>
      <dsp:spPr>
        <a:xfrm>
          <a:off x="296259" y="224956"/>
          <a:ext cx="538654" cy="5386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074EE6-F1E0-4A23-A53A-76D7CA00B3E6}">
      <dsp:nvSpPr>
        <dsp:cNvPr id="0" name=""/>
        <dsp:cNvSpPr/>
      </dsp:nvSpPr>
      <dsp:spPr>
        <a:xfrm>
          <a:off x="1131174" y="459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Commitment to equitable access and success as demonstrated in the adoption of equity goals and alignment of AB 705 and Guided Pathways in planning.</a:t>
          </a:r>
        </a:p>
      </dsp:txBody>
      <dsp:txXfrm>
        <a:off x="1131174" y="4597"/>
        <a:ext cx="5382429" cy="979371"/>
      </dsp:txXfrm>
    </dsp:sp>
    <dsp:sp modelId="{23A584CD-6FA8-48F6-8DEE-CD175459A405}">
      <dsp:nvSpPr>
        <dsp:cNvPr id="0" name=""/>
        <dsp:cNvSpPr/>
      </dsp:nvSpPr>
      <dsp:spPr>
        <a:xfrm>
          <a:off x="0" y="1228812"/>
          <a:ext cx="6513603" cy="9793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79CF28-99B6-4012-A434-2FD4082DCCD2}">
      <dsp:nvSpPr>
        <dsp:cNvPr id="0" name=""/>
        <dsp:cNvSpPr/>
      </dsp:nvSpPr>
      <dsp:spPr>
        <a:xfrm>
          <a:off x="296259" y="1449171"/>
          <a:ext cx="538654" cy="5386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B6FAB5-22B5-4CCE-A02C-15217CAB87F6}">
      <dsp:nvSpPr>
        <dsp:cNvPr id="0" name=""/>
        <dsp:cNvSpPr/>
      </dsp:nvSpPr>
      <dsp:spPr>
        <a:xfrm>
          <a:off x="1131174" y="1228812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Commitment to data tracking and data informed decisions on resources and programming that ensure equity.</a:t>
          </a:r>
        </a:p>
      </dsp:txBody>
      <dsp:txXfrm>
        <a:off x="1131174" y="1228812"/>
        <a:ext cx="5382429" cy="979371"/>
      </dsp:txXfrm>
    </dsp:sp>
    <dsp:sp modelId="{221B8A80-DD9A-427E-A363-790EFB08D3AB}">
      <dsp:nvSpPr>
        <dsp:cNvPr id="0" name=""/>
        <dsp:cNvSpPr/>
      </dsp:nvSpPr>
      <dsp:spPr>
        <a:xfrm>
          <a:off x="0" y="2453027"/>
          <a:ext cx="6513603" cy="9793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34B1AA-6D44-4C41-B38C-1809D9821376}">
      <dsp:nvSpPr>
        <dsp:cNvPr id="0" name=""/>
        <dsp:cNvSpPr/>
      </dsp:nvSpPr>
      <dsp:spPr>
        <a:xfrm>
          <a:off x="296259" y="2673385"/>
          <a:ext cx="538654" cy="5386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314F5D-E927-49CB-B59E-8634560852CD}">
      <dsp:nvSpPr>
        <dsp:cNvPr id="0" name=""/>
        <dsp:cNvSpPr/>
      </dsp:nvSpPr>
      <dsp:spPr>
        <a:xfrm>
          <a:off x="1131174" y="245302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Commitment to the adoption and utilization of rubrics to ensure consistent and equity focused programming and evaluation processes. (Tie to program review) </a:t>
          </a:r>
        </a:p>
      </dsp:txBody>
      <dsp:txXfrm>
        <a:off x="1131174" y="2453027"/>
        <a:ext cx="5382429" cy="979371"/>
      </dsp:txXfrm>
    </dsp:sp>
    <dsp:sp modelId="{311A3AD3-1CF0-4EB6-BD58-BAB67A74EA06}">
      <dsp:nvSpPr>
        <dsp:cNvPr id="0" name=""/>
        <dsp:cNvSpPr/>
      </dsp:nvSpPr>
      <dsp:spPr>
        <a:xfrm>
          <a:off x="0" y="3677241"/>
          <a:ext cx="6513603" cy="9793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15C815-C1A0-4227-854D-AB5E6FF6851C}">
      <dsp:nvSpPr>
        <dsp:cNvPr id="0" name=""/>
        <dsp:cNvSpPr/>
      </dsp:nvSpPr>
      <dsp:spPr>
        <a:xfrm>
          <a:off x="296259" y="3897600"/>
          <a:ext cx="538654" cy="53865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4C9613-F5A1-4EB1-BC87-EEBFCEA175B1}">
      <dsp:nvSpPr>
        <dsp:cNvPr id="0" name=""/>
        <dsp:cNvSpPr/>
      </dsp:nvSpPr>
      <dsp:spPr>
        <a:xfrm>
          <a:off x="1131174" y="3677241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Commitment to the adoption of a participatory governance model and a guiding handbook.</a:t>
          </a:r>
        </a:p>
      </dsp:txBody>
      <dsp:txXfrm>
        <a:off x="1131174" y="3677241"/>
        <a:ext cx="5382429" cy="979371"/>
      </dsp:txXfrm>
    </dsp:sp>
    <dsp:sp modelId="{6E31933F-61E7-4BDE-8BF3-5B19FB856409}">
      <dsp:nvSpPr>
        <dsp:cNvPr id="0" name=""/>
        <dsp:cNvSpPr/>
      </dsp:nvSpPr>
      <dsp:spPr>
        <a:xfrm>
          <a:off x="0" y="4901456"/>
          <a:ext cx="6513603" cy="97937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CC5733-7A19-4AAC-9E02-39DABEB7941D}">
      <dsp:nvSpPr>
        <dsp:cNvPr id="0" name=""/>
        <dsp:cNvSpPr/>
      </dsp:nvSpPr>
      <dsp:spPr>
        <a:xfrm>
          <a:off x="296259" y="5121814"/>
          <a:ext cx="538654" cy="53865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410607-D22B-4D90-B09B-F8FC25C75D26}">
      <dsp:nvSpPr>
        <dsp:cNvPr id="0" name=""/>
        <dsp:cNvSpPr/>
      </dsp:nvSpPr>
      <dsp:spPr>
        <a:xfrm>
          <a:off x="1131174" y="4901456"/>
          <a:ext cx="2931121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Commitment to investing in:</a:t>
          </a:r>
        </a:p>
      </dsp:txBody>
      <dsp:txXfrm>
        <a:off x="1131174" y="4901456"/>
        <a:ext cx="2931121" cy="979371"/>
      </dsp:txXfrm>
    </dsp:sp>
    <dsp:sp modelId="{0FEB00AD-FE20-4DF6-BA7D-FE8DCB344BA7}">
      <dsp:nvSpPr>
        <dsp:cNvPr id="0" name=""/>
        <dsp:cNvSpPr/>
      </dsp:nvSpPr>
      <dsp:spPr>
        <a:xfrm>
          <a:off x="4062296" y="4901456"/>
          <a:ext cx="2451307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Faculty, Classified and Managers support and mentorship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Professional Development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Review of Data and Sharing of Findings </a:t>
          </a:r>
        </a:p>
      </dsp:txBody>
      <dsp:txXfrm>
        <a:off x="4062296" y="4901456"/>
        <a:ext cx="2451307" cy="97937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8B293B-1D80-47B0-BDCB-128A1379A39F}">
      <dsp:nvSpPr>
        <dsp:cNvPr id="0" name=""/>
        <dsp:cNvSpPr/>
      </dsp:nvSpPr>
      <dsp:spPr>
        <a:xfrm>
          <a:off x="0" y="4597"/>
          <a:ext cx="6513603" cy="9793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B45FD2-8D70-4599-9FFA-1FBE7E4677D8}">
      <dsp:nvSpPr>
        <dsp:cNvPr id="0" name=""/>
        <dsp:cNvSpPr/>
      </dsp:nvSpPr>
      <dsp:spPr>
        <a:xfrm>
          <a:off x="296259" y="224956"/>
          <a:ext cx="538654" cy="5386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9C177F-76AE-47FE-A569-EE81A64B5BEC}">
      <dsp:nvSpPr>
        <dsp:cNvPr id="0" name=""/>
        <dsp:cNvSpPr/>
      </dsp:nvSpPr>
      <dsp:spPr>
        <a:xfrm>
          <a:off x="1131174" y="459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Commitment to adopting and tracking SCFF</a:t>
          </a:r>
        </a:p>
      </dsp:txBody>
      <dsp:txXfrm>
        <a:off x="1131174" y="4597"/>
        <a:ext cx="5382429" cy="979371"/>
      </dsp:txXfrm>
    </dsp:sp>
    <dsp:sp modelId="{F203313E-03DF-46D1-BEA8-172601D953D9}">
      <dsp:nvSpPr>
        <dsp:cNvPr id="0" name=""/>
        <dsp:cNvSpPr/>
      </dsp:nvSpPr>
      <dsp:spPr>
        <a:xfrm>
          <a:off x="0" y="1228812"/>
          <a:ext cx="6513603" cy="9793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2CF6DB-6643-4969-9059-B88D253C4C95}">
      <dsp:nvSpPr>
        <dsp:cNvPr id="0" name=""/>
        <dsp:cNvSpPr/>
      </dsp:nvSpPr>
      <dsp:spPr>
        <a:xfrm>
          <a:off x="296259" y="1449171"/>
          <a:ext cx="538654" cy="5386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5EFB0B-CAA2-4389-8B1E-2CA831DA3167}">
      <dsp:nvSpPr>
        <dsp:cNvPr id="0" name=""/>
        <dsp:cNvSpPr/>
      </dsp:nvSpPr>
      <dsp:spPr>
        <a:xfrm>
          <a:off x="1131174" y="1228812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Commitment to developing long term (5yr) and annual budget</a:t>
          </a:r>
        </a:p>
      </dsp:txBody>
      <dsp:txXfrm>
        <a:off x="1131174" y="1228812"/>
        <a:ext cx="5382429" cy="979371"/>
      </dsp:txXfrm>
    </dsp:sp>
    <dsp:sp modelId="{C654FCD3-7275-4833-A7C8-6DE35F2489DA}">
      <dsp:nvSpPr>
        <dsp:cNvPr id="0" name=""/>
        <dsp:cNvSpPr/>
      </dsp:nvSpPr>
      <dsp:spPr>
        <a:xfrm>
          <a:off x="0" y="2453027"/>
          <a:ext cx="6513603" cy="9793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5EF574-E5A0-489E-97A5-B4599DA83679}">
      <dsp:nvSpPr>
        <dsp:cNvPr id="0" name=""/>
        <dsp:cNvSpPr/>
      </dsp:nvSpPr>
      <dsp:spPr>
        <a:xfrm>
          <a:off x="296259" y="2673385"/>
          <a:ext cx="538654" cy="5386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44D443-372E-4D9F-B26C-CBCE1C1E43AE}">
      <dsp:nvSpPr>
        <dsp:cNvPr id="0" name=""/>
        <dsp:cNvSpPr/>
      </dsp:nvSpPr>
      <dsp:spPr>
        <a:xfrm>
          <a:off x="1131174" y="245302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Commitment to developing a Strategic Enrollment Management Plan</a:t>
          </a:r>
        </a:p>
      </dsp:txBody>
      <dsp:txXfrm>
        <a:off x="1131174" y="2453027"/>
        <a:ext cx="5382429" cy="979371"/>
      </dsp:txXfrm>
    </dsp:sp>
    <dsp:sp modelId="{04FF530B-9017-4EA0-8777-96B2EC3E7D7E}">
      <dsp:nvSpPr>
        <dsp:cNvPr id="0" name=""/>
        <dsp:cNvSpPr/>
      </dsp:nvSpPr>
      <dsp:spPr>
        <a:xfrm>
          <a:off x="0" y="3677241"/>
          <a:ext cx="6513603" cy="9793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54A2D-EC50-441B-BA0F-2B37F20353E9}">
      <dsp:nvSpPr>
        <dsp:cNvPr id="0" name=""/>
        <dsp:cNvSpPr/>
      </dsp:nvSpPr>
      <dsp:spPr>
        <a:xfrm>
          <a:off x="296259" y="3897600"/>
          <a:ext cx="538654" cy="53865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90A7E2-C762-4282-843B-EC68B9D12A51}">
      <dsp:nvSpPr>
        <dsp:cNvPr id="0" name=""/>
        <dsp:cNvSpPr/>
      </dsp:nvSpPr>
      <dsp:spPr>
        <a:xfrm>
          <a:off x="1131174" y="3677241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Commitment to the utilization of a budget allocation model that takes into consideration program review and other data</a:t>
          </a:r>
        </a:p>
      </dsp:txBody>
      <dsp:txXfrm>
        <a:off x="1131174" y="3677241"/>
        <a:ext cx="5382429" cy="979371"/>
      </dsp:txXfrm>
    </dsp:sp>
    <dsp:sp modelId="{C2CDA711-D2C0-4FBD-A308-D2972C1BD25A}">
      <dsp:nvSpPr>
        <dsp:cNvPr id="0" name=""/>
        <dsp:cNvSpPr/>
      </dsp:nvSpPr>
      <dsp:spPr>
        <a:xfrm>
          <a:off x="0" y="4901456"/>
          <a:ext cx="6513603" cy="97937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335898-79AD-4EDF-A7DD-5C553AFD6944}">
      <dsp:nvSpPr>
        <dsp:cNvPr id="0" name=""/>
        <dsp:cNvSpPr/>
      </dsp:nvSpPr>
      <dsp:spPr>
        <a:xfrm>
          <a:off x="296259" y="5121814"/>
          <a:ext cx="538654" cy="53865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C6FBD3-6745-4B4C-B55C-F6AEE0B41AFD}">
      <dsp:nvSpPr>
        <dsp:cNvPr id="0" name=""/>
        <dsp:cNvSpPr/>
      </dsp:nvSpPr>
      <dsp:spPr>
        <a:xfrm>
          <a:off x="1131174" y="4901456"/>
          <a:ext cx="2931121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Commitment to investing in:</a:t>
          </a:r>
        </a:p>
      </dsp:txBody>
      <dsp:txXfrm>
        <a:off x="1131174" y="4901456"/>
        <a:ext cx="2931121" cy="979371"/>
      </dsp:txXfrm>
    </dsp:sp>
    <dsp:sp modelId="{96A6BB9B-A38E-446A-978B-81F6AFEFF0D9}">
      <dsp:nvSpPr>
        <dsp:cNvPr id="0" name=""/>
        <dsp:cNvSpPr/>
      </dsp:nvSpPr>
      <dsp:spPr>
        <a:xfrm>
          <a:off x="4062296" y="4901456"/>
          <a:ext cx="2451307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Professional Development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Accountability 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Review of policies, procedures, and forms</a:t>
          </a:r>
        </a:p>
      </dsp:txBody>
      <dsp:txXfrm>
        <a:off x="4062296" y="4901456"/>
        <a:ext cx="2451307" cy="979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CCA2B-A78F-1F4E-9AA9-620556A4A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D5ECF6-CE9F-F849-BF6D-6AC343C31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9FC42-7B52-5449-9E61-2EAC9D666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78B0-54E6-4E4B-B2F7-055850D9B23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70CB9-E01B-5844-A4B0-87AC906D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7BD01-8FC7-BB45-9DDB-BB8E4F0FB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357E-793A-2B46-A407-D474696FF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62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1D704-A01C-5044-BCDC-989232104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269A16-0B32-0B44-8BFA-F0E1F3CB35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CD7A9-F889-0046-B9A0-92A213BC7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78B0-54E6-4E4B-B2F7-055850D9B23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C70D8-E198-B94B-8B75-06C8A86A2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D08DF-B59B-CE47-B320-A01D83748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357E-793A-2B46-A407-D474696FF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5FC8E1-17BC-1640-90CF-27C683C185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8E4032-2D40-414F-9377-237812ECD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E231A-A056-6E4B-BBDC-B2B42469D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78B0-54E6-4E4B-B2F7-055850D9B23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99BB2-A1FE-D841-B166-9C9B43BBB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063AF-FCF2-4B48-B8EA-CB94A4160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357E-793A-2B46-A407-D474696FF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2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6FEB4-AB4E-D340-BFAB-E8635D749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9A6C-D52F-1C4C-958C-27008F2C2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DE971-E3DB-0C4F-8DD5-B0F692072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78B0-54E6-4E4B-B2F7-055850D9B23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3C02D-DB7D-BC4D-B72B-584BEF64F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A7822-91E5-124F-A8B2-1D880EB85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357E-793A-2B46-A407-D474696FF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5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46593-AADF-C74A-A87A-AFC53C5FD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64EE1E-46BF-F146-90C9-660C89C8D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E057F-E9AA-0E4E-840C-1D6454409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78B0-54E6-4E4B-B2F7-055850D9B23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C1E55-7A6D-554B-AD78-645683C36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B3A76-89BB-1242-A569-ED212B3C5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357E-793A-2B46-A407-D474696FF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5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5E243-5429-7C4B-A5E2-5E4954A4C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5AFBA-4AA3-A846-A191-2A94BC46D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44C558-F053-6E4F-AFA7-728A9AC7A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5A3E9-AD03-0440-8130-1AE99B87D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78B0-54E6-4E4B-B2F7-055850D9B23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C9052E-7252-4541-915A-1B5964378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2823-7E24-9E4A-9326-CE9FA80D0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357E-793A-2B46-A407-D474696FF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14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1FF75-0CD2-2243-BB65-AE83F0C60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B1C53-D929-3547-A2A1-C7E5A295E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B06207-4EF1-2A4E-900F-E9EDF3765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74CEFA-27DF-3640-A66F-2AC0814B2C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DAAB49-05A1-FC42-948C-5C8DB83051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01A35A-9F8F-0346-BA9B-1E2F5A1F2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78B0-54E6-4E4B-B2F7-055850D9B23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D3CD38-4CA6-EA46-B78D-250847F82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398011-F78A-A047-B932-6BCE5CB07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357E-793A-2B46-A407-D474696FF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87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67B84-311E-9944-B18F-A7F30EE28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218DE5-C6EC-8B40-9ECD-667D0ADED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78B0-54E6-4E4B-B2F7-055850D9B23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68DE3F-5439-8A4B-BC09-6F922267B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D3DA0B-D4C7-BB41-B657-55DD3AC4E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357E-793A-2B46-A407-D474696FF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3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C852ED-E910-2A40-BCBA-8DFB75ED0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78B0-54E6-4E4B-B2F7-055850D9B23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E416A4-C0F5-2344-A6B2-2AA452727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6C406-CE78-254B-A363-FD02DB39E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357E-793A-2B46-A407-D474696FF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5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D1CD2-B3A2-7942-A1D5-82D11F315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8608D-D308-7448-9EE2-F7094DBE5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AF864-8EF6-1043-92D7-57080B7F78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946468-3B50-434C-9768-572F2BB4D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78B0-54E6-4E4B-B2F7-055850D9B23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C720E7-84D5-7841-A5C4-94132F9FD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F46516-5D37-2740-ABB8-25CDE1DE7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357E-793A-2B46-A407-D474696FF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3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A2C51-2BDA-7244-86DF-B05543EFE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35471B-06D0-1649-AB2F-444F60A67E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20C09E-1B79-2D49-A3D1-BFDA0ABDDF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1DACDA-A201-4B4A-A56E-C685CDA69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78B0-54E6-4E4B-B2F7-055850D9B23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6467EA-0BE9-BA47-AF82-BF42EB267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EE0484-98A1-694B-9071-399311C70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357E-793A-2B46-A407-D474696FF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0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69C5EE-925D-764B-B572-F78194389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9D95E9-3A66-1745-B71D-3E4B74BAE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5D6D2-2067-424F-AD62-2864704F2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678B0-54E6-4E4B-B2F7-055850D9B23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26959-97D8-4340-944A-2187F9648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8CDBA-6248-124D-9C7A-47916C751F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5357E-793A-2B46-A407-D474696FF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9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6480CE80-1C65-C243-A306-3A5793E6A8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762000"/>
          </a:xfrm>
        </p:spPr>
        <p:txBody>
          <a:bodyPr>
            <a:normAutofit/>
          </a:bodyPr>
          <a:lstStyle/>
          <a:p>
            <a:r>
              <a:rPr lang="en-US" sz="1800"/>
              <a:t>College Council</a:t>
            </a:r>
          </a:p>
          <a:p>
            <a:r>
              <a:rPr lang="en-US" sz="1800"/>
              <a:t>Dec 12, 2019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772EA0-B93F-464A-BE62-91E3B41E93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chemeClr val="bg2"/>
                </a:solidFill>
              </a:rPr>
              <a:t>Contra Costa College </a:t>
            </a:r>
            <a:br>
              <a:rPr lang="en-US" sz="4000">
                <a:solidFill>
                  <a:schemeClr val="bg2"/>
                </a:solidFill>
              </a:rPr>
            </a:br>
            <a:r>
              <a:rPr lang="en-US" sz="4000">
                <a:solidFill>
                  <a:schemeClr val="bg2"/>
                </a:solidFill>
              </a:rPr>
              <a:t>Accreditation Update</a:t>
            </a:r>
          </a:p>
        </p:txBody>
      </p:sp>
    </p:spTree>
    <p:extLst>
      <p:ext uri="{BB962C8B-B14F-4D97-AF65-F5344CB8AC3E}">
        <p14:creationId xmlns:p14="http://schemas.microsoft.com/office/powerpoint/2010/main" val="34025125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AED68C-DCF4-AD48-AEE8-ABD2B5DF9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Accreditation Steering Committee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64B388D-D667-484E-A632-8754DF665A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51762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81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AED68C-DCF4-AD48-AEE8-ABD2B5DF9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Accreditation Steering Committee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B07673B-9E22-4874-8A85-72649BCDBB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16889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3845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EA415-C4AD-D34B-A12F-304EEC551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Spring 2020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62865BF-B58C-4AAD-A510-A6150AFEB4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33150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5608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B475A4-8601-E348-807D-AFBCB6C01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Quality Focus Essay – Academic Quality </a:t>
            </a:r>
            <a:br>
              <a:rPr lang="en-US">
                <a:solidFill>
                  <a:srgbClr val="FFFFFF"/>
                </a:solidFill>
              </a:rPr>
            </a:b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76A18CE-19C4-40CD-B16B-8A665E1A47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77764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7371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B475A4-8601-E348-807D-AFBCB6C01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Quality Focus Essay – Equity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D8C9423-1EDD-4F1B-9591-F6EFBAFBDE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93406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3103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B475A4-8601-E348-807D-AFBCB6C01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Quality Focus Essay – Fiscal Sustainability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313ABB1-CD01-4D6C-9295-768A0E14B3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93797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5117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8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10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22" name="Oval 10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2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CCDB0A6-2681-4E47-8D86-13251CF83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76538"/>
            <a:ext cx="9144000" cy="13811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bg2"/>
                </a:solidFill>
                <a:latin typeface="+mj-lt"/>
                <a:ea typeface="+mj-ea"/>
                <a:cs typeface="+mj-cs"/>
              </a:rPr>
              <a:t>What is missing or needs to be changed about the QFE areas?</a:t>
            </a:r>
          </a:p>
        </p:txBody>
      </p:sp>
    </p:spTree>
    <p:extLst>
      <p:ext uri="{BB962C8B-B14F-4D97-AF65-F5344CB8AC3E}">
        <p14:creationId xmlns:p14="http://schemas.microsoft.com/office/powerpoint/2010/main" val="5373709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1E3B54-1409-FF49-9EFB-E13BFCEC0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495800"/>
            <a:ext cx="9144000" cy="762000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69323A-6B25-404C-BB60-DD320E3C3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76538"/>
            <a:ext cx="9144000" cy="13811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9547980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5576</TotalTime>
  <Words>401</Words>
  <Application>Microsoft Macintosh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Contra Costa College  Accreditation Update</vt:lpstr>
      <vt:lpstr>Accreditation Steering Committee </vt:lpstr>
      <vt:lpstr>Accreditation Steering Committee </vt:lpstr>
      <vt:lpstr>Spring 2020 </vt:lpstr>
      <vt:lpstr>Quality Focus Essay – Academic Quality  </vt:lpstr>
      <vt:lpstr>Quality Focus Essay – Equity </vt:lpstr>
      <vt:lpstr>Quality Focus Essay – Fiscal Sustainability </vt:lpstr>
      <vt:lpstr>What is missing or needs to be changed about the QFE areas?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 Costa College  Accreditation Update</dc:title>
  <dc:creator>Padilla, Mayra</dc:creator>
  <cp:lastModifiedBy>Padilla, Mayra</cp:lastModifiedBy>
  <cp:revision>4</cp:revision>
  <dcterms:created xsi:type="dcterms:W3CDTF">2019-12-12T21:42:15Z</dcterms:created>
  <dcterms:modified xsi:type="dcterms:W3CDTF">2019-12-16T18:38:59Z</dcterms:modified>
</cp:coreProperties>
</file>